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8" r:id="rId6"/>
    <p:sldId id="260" r:id="rId7"/>
    <p:sldId id="269" r:id="rId8"/>
    <p:sldId id="261" r:id="rId9"/>
    <p:sldId id="270" r:id="rId10"/>
    <p:sldId id="262" r:id="rId11"/>
    <p:sldId id="272" r:id="rId12"/>
    <p:sldId id="273" r:id="rId13"/>
    <p:sldId id="263" r:id="rId14"/>
    <p:sldId id="274" r:id="rId15"/>
    <p:sldId id="264" r:id="rId16"/>
    <p:sldId id="265" r:id="rId17"/>
    <p:sldId id="275" r:id="rId18"/>
    <p:sldId id="26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3D54B7-46FF-4614-8D55-040A30A13CF4}"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3D54B7-46FF-4614-8D55-040A30A13CF4}" type="datetimeFigureOut">
              <a:rPr lang="en-US" smtClean="0"/>
              <a:pPr/>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3D54B7-46FF-4614-8D55-040A30A13CF4}"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D54B7-46FF-4614-8D55-040A30A13CF4}" type="datetimeFigureOut">
              <a:rPr lang="en-US" smtClean="0"/>
              <a:pPr/>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D54B7-46FF-4614-8D55-040A30A13CF4}" type="datetimeFigureOut">
              <a:rPr lang="en-US" smtClean="0"/>
              <a:pPr/>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D54B7-46FF-4614-8D55-040A30A13CF4}" type="datetimeFigureOut">
              <a:rPr lang="en-US" smtClean="0"/>
              <a:pPr/>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D54B7-46FF-4614-8D55-040A30A13CF4}"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D54B7-46FF-4614-8D55-040A30A13CF4}" type="datetimeFigureOut">
              <a:rPr lang="en-US" smtClean="0"/>
              <a:pPr/>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5AE7-C357-4E46-B2EA-42E779BEF5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D54B7-46FF-4614-8D55-040A30A13CF4}" type="datetimeFigureOut">
              <a:rPr lang="en-US" smtClean="0"/>
              <a:pPr/>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25AE7-C357-4E46-B2EA-42E779BEF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Pressing on to Spiritual Maturity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1 </a:t>
            </a:r>
            <a:r>
              <a:rPr lang="en-US" dirty="0" err="1" smtClean="0"/>
              <a:t>Thess</a:t>
            </a:r>
            <a:r>
              <a:rPr lang="en-US" dirty="0" smtClean="0"/>
              <a:t> 4:1 </a:t>
            </a:r>
            <a:r>
              <a:rPr lang="en-US" i="1" dirty="0"/>
              <a:t>Finally then, brethren, we urge and exhort in the Lord Jesus that you should abound more and more, just as you received from us how you ought to walk and </a:t>
            </a:r>
            <a:r>
              <a:rPr lang="en-US" i="1" dirty="0">
                <a:solidFill>
                  <a:srgbClr val="FF0000"/>
                </a:solidFill>
              </a:rPr>
              <a:t>to please God</a:t>
            </a:r>
            <a:r>
              <a:rPr lang="en-US" i="1" dirty="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Col 1:9-10 </a:t>
            </a:r>
            <a:r>
              <a:rPr lang="en-US" i="1" dirty="0" smtClean="0"/>
              <a:t>For this reason also, since the day we heard this, we haven’t stopped praying for you. We are asking that you may be filled with the knowledge of His will in all wisdom and spiritual understanding, </a:t>
            </a:r>
            <a:r>
              <a:rPr lang="en-US" i="1" baseline="30000" dirty="0" smtClean="0"/>
              <a:t>10 </a:t>
            </a:r>
            <a:r>
              <a:rPr lang="en-US" i="1" dirty="0" smtClean="0"/>
              <a:t>so that you may walk worthy of the Lord, fully pleasing to Him, bearing fruit in every good work and growing in the knowledge of God.</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cs typeface="Times New Roman" pitchFamily="18" charset="0"/>
              </a:rPr>
              <a:t> 1 </a:t>
            </a:r>
            <a:r>
              <a:rPr lang="en-US" dirty="0" err="1" smtClean="0">
                <a:cs typeface="Times New Roman" pitchFamily="18" charset="0"/>
              </a:rPr>
              <a:t>Thess</a:t>
            </a:r>
            <a:r>
              <a:rPr lang="en-US" dirty="0" smtClean="0">
                <a:cs typeface="Times New Roman" pitchFamily="18" charset="0"/>
              </a:rPr>
              <a:t> 3:11-12 </a:t>
            </a:r>
            <a:r>
              <a:rPr lang="en-US" i="1" baseline="30000" dirty="0" smtClean="0"/>
              <a:t>11 </a:t>
            </a:r>
            <a:r>
              <a:rPr lang="en-US" i="1" dirty="0" smtClean="0"/>
              <a:t>Now may our God and Father Himself, and our Lord Jesus, direct our way to you. </a:t>
            </a:r>
            <a:r>
              <a:rPr lang="en-US" i="1" baseline="30000" dirty="0" smtClean="0"/>
              <a:t>12 </a:t>
            </a:r>
            <a:r>
              <a:rPr lang="en-US" i="1" dirty="0" smtClean="0"/>
              <a:t>And may the Lord cause you </a:t>
            </a:r>
            <a:r>
              <a:rPr lang="en-US" i="1" dirty="0" smtClean="0">
                <a:solidFill>
                  <a:srgbClr val="FF0000"/>
                </a:solidFill>
              </a:rPr>
              <a:t>to increase and overflow with love for one another</a:t>
            </a:r>
            <a:r>
              <a:rPr lang="en-US" i="1" dirty="0" smtClean="0"/>
              <a:t> and for everyone, just as we also do for you. </a:t>
            </a:r>
          </a:p>
          <a:p>
            <a:pPr>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Rom 5:8</a:t>
            </a:r>
            <a:r>
              <a:rPr lang="en-US" i="1" dirty="0" smtClean="0"/>
              <a:t> </a:t>
            </a:r>
            <a:r>
              <a:rPr lang="en-US" i="1" baseline="30000" dirty="0" smtClean="0"/>
              <a:t> </a:t>
            </a:r>
            <a:r>
              <a:rPr lang="en-US" i="1" dirty="0" smtClean="0"/>
              <a:t>But God proves His own love for us in that while we were still sinners, Christ died for us!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Heb </a:t>
            </a:r>
            <a:r>
              <a:rPr lang="en-US" dirty="0"/>
              <a:t>5:8 </a:t>
            </a:r>
            <a:r>
              <a:rPr lang="en-US" dirty="0" smtClean="0"/>
              <a:t>Though </a:t>
            </a:r>
            <a:r>
              <a:rPr lang="en-US" dirty="0"/>
              <a:t>He was God’s Son, He </a:t>
            </a:r>
            <a:r>
              <a:rPr lang="en-US" dirty="0">
                <a:solidFill>
                  <a:srgbClr val="FF0000"/>
                </a:solidFill>
              </a:rPr>
              <a:t>learned obedience </a:t>
            </a:r>
            <a:r>
              <a:rPr lang="en-US" dirty="0"/>
              <a:t>through what He suffered.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pPr marL="514350" indent="-514350">
              <a:buAutoNum type="arabicPeriod"/>
            </a:pPr>
            <a:r>
              <a:rPr lang="en-US" dirty="0" smtClean="0"/>
              <a:t>Obedience</a:t>
            </a:r>
          </a:p>
          <a:p>
            <a:pPr marL="514350" indent="-514350">
              <a:buNone/>
            </a:pP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F. 2 </a:t>
            </a:r>
            <a:r>
              <a:rPr lang="en-US" dirty="0" err="1"/>
              <a:t>Cor</a:t>
            </a:r>
            <a:r>
              <a:rPr lang="en-US" dirty="0"/>
              <a:t> 3:18  </a:t>
            </a:r>
            <a:r>
              <a:rPr lang="en-US" i="1" baseline="30000" dirty="0"/>
              <a:t>18 </a:t>
            </a:r>
            <a:r>
              <a:rPr lang="en-US" i="1" dirty="0"/>
              <a:t>We all, with unveiled faces, are looking as in a mirror at the glory of the Lord and are being </a:t>
            </a:r>
            <a:r>
              <a:rPr lang="en-US" i="1" dirty="0">
                <a:solidFill>
                  <a:srgbClr val="FF0000"/>
                </a:solidFill>
              </a:rPr>
              <a:t>transformed into the same image </a:t>
            </a:r>
            <a:r>
              <a:rPr lang="en-US" i="1" dirty="0"/>
              <a:t>from glory to glory; this is from the Lord who is the Spirit.</a:t>
            </a:r>
            <a:endParaRPr lang="en-US" dirty="0"/>
          </a:p>
          <a:p>
            <a:pPr>
              <a:buNone/>
            </a:pPr>
            <a:r>
              <a:rPr lang="en-US" dirty="0"/>
              <a:t>	</a:t>
            </a:r>
            <a:r>
              <a:rPr lang="en-US" dirty="0" smtClean="0"/>
              <a:t>Eph </a:t>
            </a:r>
            <a:r>
              <a:rPr lang="en-US" dirty="0"/>
              <a:t>4:15 </a:t>
            </a:r>
            <a:r>
              <a:rPr lang="en-US" i="1" baseline="30000" dirty="0"/>
              <a:t>15 </a:t>
            </a:r>
            <a:r>
              <a:rPr lang="en-US" i="1" dirty="0"/>
              <a:t>But speaking the truth in love, </a:t>
            </a:r>
            <a:r>
              <a:rPr lang="en-US" i="1" dirty="0">
                <a:solidFill>
                  <a:srgbClr val="FF0000"/>
                </a:solidFill>
              </a:rPr>
              <a:t>let us grow in every way into Him </a:t>
            </a:r>
            <a:r>
              <a:rPr lang="en-US" i="1" dirty="0"/>
              <a:t>who is the head —Christ.</a:t>
            </a:r>
            <a:r>
              <a:rPr lang="en-US" dirty="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pPr marL="514350" indent="-514350">
              <a:buAutoNum type="arabicPeriod"/>
            </a:pPr>
            <a:r>
              <a:rPr lang="en-US" dirty="0" smtClean="0"/>
              <a:t>Pleasing God</a:t>
            </a:r>
          </a:p>
          <a:p>
            <a:pPr marL="514350" indent="-514350">
              <a:buAutoNum type="arabicPeriod"/>
            </a:pPr>
            <a:r>
              <a:rPr lang="en-US" dirty="0" smtClean="0"/>
              <a:t>Love for one another</a:t>
            </a:r>
          </a:p>
          <a:p>
            <a:pPr marL="514350" indent="-514350">
              <a:buAutoNum type="arabicPeriod"/>
            </a:pPr>
            <a:r>
              <a:rPr lang="en-US" dirty="0" smtClean="0"/>
              <a:t>Obedience</a:t>
            </a:r>
          </a:p>
          <a:p>
            <a:pPr marL="514350" indent="-514350">
              <a:buAutoNum type="arabicPeriod"/>
            </a:pPr>
            <a:r>
              <a:rPr lang="en-US" dirty="0" smtClean="0"/>
              <a:t>In the image of Christ</a:t>
            </a:r>
          </a:p>
          <a:p>
            <a:pPr marL="514350" indent="-514350">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Heb 5:12</a:t>
            </a:r>
            <a:r>
              <a:rPr lang="en-US" baseline="30000" dirty="0" smtClean="0"/>
              <a:t>  </a:t>
            </a:r>
            <a:r>
              <a:rPr lang="en-US" i="1" dirty="0" smtClean="0"/>
              <a:t>For though by this time you ought to be teachers, you need someone to teach you again the first principles of the oracles of God; and you have come to need milk and not solid food. </a:t>
            </a:r>
            <a:r>
              <a:rPr lang="en-US" i="1" baseline="30000" dirty="0" smtClean="0"/>
              <a:t>13 </a:t>
            </a:r>
            <a:r>
              <a:rPr lang="en-US" i="1" dirty="0" smtClean="0"/>
              <a:t>For everyone who partakes only of milk is unskilled in the word of righteousness, for he is a babe. </a:t>
            </a:r>
            <a:r>
              <a:rPr lang="en-US" i="1" baseline="30000" dirty="0" smtClean="0"/>
              <a:t>14 </a:t>
            </a:r>
            <a:r>
              <a:rPr lang="en-US" i="1" dirty="0" smtClean="0"/>
              <a:t>But solid food belongs to those who are of full age, that is, those who by reason of use have their senses exercised to discern both good and evil</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1 </a:t>
            </a:r>
            <a:r>
              <a:rPr lang="en-US" dirty="0" err="1"/>
              <a:t>Cor</a:t>
            </a:r>
            <a:r>
              <a:rPr lang="en-US" dirty="0"/>
              <a:t> 3:1 </a:t>
            </a:r>
            <a:r>
              <a:rPr lang="en-US" i="1" dirty="0"/>
              <a:t>And I, brethren, could not speak to you as to spiritual people but as to carnal, as to babes in Christ. </a:t>
            </a:r>
            <a:r>
              <a:rPr lang="en-US" i="1" baseline="30000" dirty="0"/>
              <a:t> </a:t>
            </a:r>
            <a:r>
              <a:rPr lang="en-US" i="1" dirty="0"/>
              <a:t>I fed you with milk and not with solid food; for until now you were not able to receive it, and even now you are still not able; </a:t>
            </a:r>
            <a:r>
              <a:rPr lang="en-US" i="1" baseline="30000" dirty="0"/>
              <a:t> </a:t>
            </a:r>
            <a:r>
              <a:rPr lang="en-US" i="1" dirty="0"/>
              <a:t>for you are still carnal. For where there are envy, strife, and divisions among you, are you not carnal and behaving like mere men?</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2 Pet 3:18 </a:t>
            </a:r>
            <a:r>
              <a:rPr lang="en-US" i="1" dirty="0"/>
              <a:t>But grow in the </a:t>
            </a:r>
            <a:r>
              <a:rPr lang="en-US" i="1" dirty="0">
                <a:solidFill>
                  <a:srgbClr val="FF0000"/>
                </a:solidFill>
              </a:rPr>
              <a:t>grace</a:t>
            </a:r>
            <a:r>
              <a:rPr lang="en-US" i="1" dirty="0"/>
              <a:t> and </a:t>
            </a:r>
            <a:r>
              <a:rPr lang="en-US" i="1" dirty="0">
                <a:solidFill>
                  <a:srgbClr val="FF0000"/>
                </a:solidFill>
              </a:rPr>
              <a:t>knowledge</a:t>
            </a:r>
            <a:r>
              <a:rPr lang="en-US" i="1" dirty="0"/>
              <a:t> of our Lord and Savior Jesus Christ.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Gal 4:4-7 </a:t>
            </a:r>
            <a:r>
              <a:rPr lang="en-US" i="1" baseline="30000" dirty="0" smtClean="0"/>
              <a:t>4 </a:t>
            </a:r>
            <a:r>
              <a:rPr lang="en-US" i="1" dirty="0" smtClean="0"/>
              <a:t>When the time came to completion, God sent His Son, born of a woman, born under the law, </a:t>
            </a:r>
            <a:r>
              <a:rPr lang="en-US" i="1" baseline="30000" dirty="0" smtClean="0"/>
              <a:t>5 </a:t>
            </a:r>
            <a:r>
              <a:rPr lang="en-US" i="1" dirty="0" smtClean="0"/>
              <a:t>to redeem those under the law, so that we might receive adoption as sons. </a:t>
            </a:r>
            <a:r>
              <a:rPr lang="en-US" i="1" baseline="30000" dirty="0" smtClean="0"/>
              <a:t>6 </a:t>
            </a:r>
            <a:r>
              <a:rPr lang="en-US" i="1" dirty="0" smtClean="0"/>
              <a:t>And because you are sons, God has sent the Spirit of His Son into our hearts, crying, “Abba, Father!” </a:t>
            </a:r>
            <a:r>
              <a:rPr lang="en-US" i="1" baseline="30000" dirty="0" smtClean="0"/>
              <a:t>7 </a:t>
            </a:r>
            <a:r>
              <a:rPr lang="en-US" i="1" dirty="0" smtClean="0"/>
              <a:t>So you are no longer a slave but a son, and if a son, then an heir through God.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a:buNone/>
            </a:pPr>
            <a:r>
              <a:rPr lang="en-US" dirty="0" smtClean="0"/>
              <a:t> 2 </a:t>
            </a:r>
            <a:r>
              <a:rPr lang="en-US" dirty="0" err="1" smtClean="0"/>
              <a:t>Thess</a:t>
            </a:r>
            <a:r>
              <a:rPr lang="en-US" dirty="0" smtClean="0"/>
              <a:t> 1:3 </a:t>
            </a:r>
            <a:r>
              <a:rPr lang="en-US" i="1" baseline="30000" dirty="0"/>
              <a:t>3 </a:t>
            </a:r>
            <a:r>
              <a:rPr lang="en-US" i="1" dirty="0"/>
              <a:t>We are bound to thank God always for you, brethren, as it is fitting, because your </a:t>
            </a:r>
            <a:r>
              <a:rPr lang="en-US" i="1" dirty="0">
                <a:solidFill>
                  <a:srgbClr val="FF0000"/>
                </a:solidFill>
              </a:rPr>
              <a:t>faith</a:t>
            </a:r>
            <a:r>
              <a:rPr lang="en-US" i="1" dirty="0"/>
              <a:t> grows exceedingly, and the love of every one of you all abounds toward each other,</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grow</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Grace</a:t>
            </a:r>
          </a:p>
          <a:p>
            <a:pPr marL="514350" indent="-514350">
              <a:buAutoNum type="arabicPeriod"/>
            </a:pPr>
            <a:r>
              <a:rPr lang="en-US" dirty="0" smtClean="0"/>
              <a:t>Knowledge</a:t>
            </a:r>
          </a:p>
          <a:p>
            <a:pPr marL="514350" indent="-514350">
              <a:buAutoNum type="arabicPeriod"/>
            </a:pPr>
            <a:r>
              <a:rPr lang="en-US" dirty="0" smtClean="0"/>
              <a:t>Faith</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411</Words>
  <Application>Microsoft Office PowerPoint</Application>
  <PresentationFormat>On-screen Show (4:3)</PresentationFormat>
  <Paragraphs>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Pressing on to Spiritual Maturity</vt:lpstr>
      <vt:lpstr>PowerPoint Presentation</vt:lpstr>
      <vt:lpstr>PowerPoint Presentation</vt:lpstr>
      <vt:lpstr>How we grow</vt:lpstr>
      <vt:lpstr>How we grow</vt:lpstr>
      <vt:lpstr>PowerPoint Presentation</vt:lpstr>
      <vt:lpstr>How we grow</vt:lpstr>
      <vt:lpstr>How we grow</vt:lpstr>
      <vt:lpstr>How we grow</vt:lpstr>
      <vt:lpstr>How we grow</vt:lpstr>
      <vt:lpstr>How we grow</vt:lpstr>
      <vt:lpstr>PowerPoint Presentation</vt:lpstr>
      <vt:lpstr>How we grow</vt:lpstr>
      <vt:lpstr>How we grow</vt:lpstr>
      <vt:lpstr>PowerPoint Presentation</vt:lpstr>
      <vt:lpstr>How we grow</vt:lpstr>
      <vt:lpstr>How we grow</vt:lpstr>
      <vt:lpstr>How we grow</vt:lpstr>
      <vt:lpstr>How we grow</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Pressing on to Spiritual Maturity</dc:title>
  <dc:creator>james.a.hartsell</dc:creator>
  <cp:lastModifiedBy>James</cp:lastModifiedBy>
  <cp:revision>20</cp:revision>
  <dcterms:created xsi:type="dcterms:W3CDTF">2012-07-06T19:16:58Z</dcterms:created>
  <dcterms:modified xsi:type="dcterms:W3CDTF">2013-04-19T01:51:04Z</dcterms:modified>
</cp:coreProperties>
</file>