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3C5"/>
    <a:srgbClr val="EAC376"/>
    <a:srgbClr val="5E6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8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2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8A8A-6C60-4A17-B3C9-F51155842702}" type="datetimeFigureOut">
              <a:rPr lang="en-US" smtClean="0"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B8DB-2A5A-4BDD-84AD-D2846D62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Obedient Son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2:1-4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5:17-19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8:28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Luke 11:27-28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3:32-34</a:t>
            </a:r>
          </a:p>
        </p:txBody>
      </p:sp>
    </p:spTree>
    <p:extLst>
      <p:ext uri="{BB962C8B-B14F-4D97-AF65-F5344CB8AC3E}">
        <p14:creationId xmlns:p14="http://schemas.microsoft.com/office/powerpoint/2010/main" val="37154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EAC3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Obedient Son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Ultimate Purifier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7:30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8:20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12:27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12:23-24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John 1:7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Matthew 26:27-28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6:53-56</a:t>
            </a:r>
          </a:p>
        </p:txBody>
      </p:sp>
    </p:spTree>
    <p:extLst>
      <p:ext uri="{BB962C8B-B14F-4D97-AF65-F5344CB8AC3E}">
        <p14:creationId xmlns:p14="http://schemas.microsoft.com/office/powerpoint/2010/main" val="40088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EAC3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Obedient Son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EAC3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Ultimate Purifier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All-Providing Bridegroom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3:29-30</a:t>
            </a:r>
          </a:p>
          <a:p>
            <a:pPr marL="0" indent="0" defTabSz="457200">
              <a:buNone/>
            </a:pPr>
            <a:r>
              <a:rPr lang="en-US" b="1" dirty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dirty="0" smtClean="0">
                <a:solidFill>
                  <a:srgbClr val="DFD3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2:9-10</a:t>
            </a:r>
          </a:p>
        </p:txBody>
      </p:sp>
    </p:spTree>
    <p:extLst>
      <p:ext uri="{BB962C8B-B14F-4D97-AF65-F5344CB8AC3E}">
        <p14:creationId xmlns:p14="http://schemas.microsoft.com/office/powerpoint/2010/main" val="40088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Aaron</dc:creator>
  <cp:lastModifiedBy>Elijah Aaron</cp:lastModifiedBy>
  <cp:revision>16</cp:revision>
  <dcterms:created xsi:type="dcterms:W3CDTF">2013-12-13T14:02:43Z</dcterms:created>
  <dcterms:modified xsi:type="dcterms:W3CDTF">2013-12-22T07:08:05Z</dcterms:modified>
</cp:coreProperties>
</file>