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5434"/>
    <a:srgbClr val="FEC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9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4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8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0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1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0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AA3E-5E6B-40A4-8C5D-735F90E136C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149D-55F1-4680-AD9F-A741E8EF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John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5:33-35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1:6-8</a:t>
            </a:r>
          </a:p>
        </p:txBody>
      </p:sp>
    </p:spTree>
    <p:extLst>
      <p:ext uri="{BB962C8B-B14F-4D97-AF65-F5344CB8AC3E}">
        <p14:creationId xmlns:p14="http://schemas.microsoft.com/office/powerpoint/2010/main" val="154451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John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Jesus’ works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5:36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2:23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3:2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7:22</a:t>
            </a:r>
          </a:p>
        </p:txBody>
      </p:sp>
    </p:spTree>
    <p:extLst>
      <p:ext uri="{BB962C8B-B14F-4D97-AF65-F5344CB8AC3E}">
        <p14:creationId xmlns:p14="http://schemas.microsoft.com/office/powerpoint/2010/main" val="2988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John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Jesus’ 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the Father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5:37-38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 3:16-17</a:t>
            </a:r>
          </a:p>
        </p:txBody>
      </p:sp>
    </p:spTree>
    <p:extLst>
      <p:ext uri="{BB962C8B-B14F-4D97-AF65-F5344CB8AC3E}">
        <p14:creationId xmlns:p14="http://schemas.microsoft.com/office/powerpoint/2010/main" val="2988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John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Jesus’ 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the Father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the Scriptures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5:39-47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2:17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6:33; 44-45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7:38, 42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10:35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12:37-41</a:t>
            </a:r>
            <a:endParaRPr lang="en-US" dirty="0">
              <a:solidFill>
                <a:srgbClr val="FEC56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John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Jesus’ works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54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the Father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witness of the Scriptures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13:18 = Psalm 41:9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15:25</a:t>
            </a: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35:19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17:12 = 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109:8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19:24</a:t>
            </a: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22:18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19:28 = 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69:21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19:36</a:t>
            </a: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34:20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19:37 = 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Zechariah 12:10</a:t>
            </a:r>
          </a:p>
          <a:p>
            <a:pPr marL="0" indent="0" defTabSz="457200">
              <a:buNone/>
            </a:pP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20:9</a:t>
            </a:r>
            <a:r>
              <a:rPr lang="en-US" sz="2400" dirty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sz="2400" dirty="0" smtClean="0">
                <a:solidFill>
                  <a:srgbClr val="FEC5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16:10</a:t>
            </a:r>
            <a:endParaRPr lang="en-US" sz="2400" dirty="0">
              <a:solidFill>
                <a:srgbClr val="FEC56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8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0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Elijah Aaron</dc:creator>
  <cp:lastModifiedBy>Elijah Aaron</cp:lastModifiedBy>
  <cp:revision>7</cp:revision>
  <dcterms:created xsi:type="dcterms:W3CDTF">2014-02-06T15:54:32Z</dcterms:created>
  <dcterms:modified xsi:type="dcterms:W3CDTF">2014-02-09T07:20:27Z</dcterms:modified>
</cp:coreProperties>
</file>