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2" r:id="rId6"/>
    <p:sldId id="260" r:id="rId7"/>
    <p:sldId id="263" r:id="rId8"/>
    <p:sldId id="264" r:id="rId9"/>
    <p:sldId id="261" r:id="rId10"/>
  </p:sldIdLst>
  <p:sldSz cx="9144000" cy="6858000" type="screen4x3"/>
  <p:notesSz cx="6858000" cy="9144000"/>
  <p:embeddedFontLst>
    <p:embeddedFont>
      <p:font typeface="321impact" panose="02000000000000000000" pitchFamily="2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55F7-8992-4041-9A38-C7614E635538}" type="datetimeFigureOut">
              <a:rPr lang="en-US" smtClean="0"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C334-CB1F-4CEC-9629-A52E1DBEB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2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55F7-8992-4041-9A38-C7614E635538}" type="datetimeFigureOut">
              <a:rPr lang="en-US" smtClean="0"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C334-CB1F-4CEC-9629-A52E1DBEB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55F7-8992-4041-9A38-C7614E635538}" type="datetimeFigureOut">
              <a:rPr lang="en-US" smtClean="0"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C334-CB1F-4CEC-9629-A52E1DBEB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55F7-8992-4041-9A38-C7614E635538}" type="datetimeFigureOut">
              <a:rPr lang="en-US" smtClean="0"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C334-CB1F-4CEC-9629-A52E1DBEB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1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55F7-8992-4041-9A38-C7614E635538}" type="datetimeFigureOut">
              <a:rPr lang="en-US" smtClean="0"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C334-CB1F-4CEC-9629-A52E1DBEB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2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55F7-8992-4041-9A38-C7614E635538}" type="datetimeFigureOut">
              <a:rPr lang="en-US" smtClean="0"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C334-CB1F-4CEC-9629-A52E1DBEB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0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55F7-8992-4041-9A38-C7614E635538}" type="datetimeFigureOut">
              <a:rPr lang="en-US" smtClean="0"/>
              <a:t>3/22/2014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C334-CB1F-4CEC-9629-A52E1DBEB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55F7-8992-4041-9A38-C7614E635538}" type="datetimeFigureOut">
              <a:rPr lang="en-US" smtClean="0"/>
              <a:t>3/22/2014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C334-CB1F-4CEC-9629-A52E1DBEB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4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55F7-8992-4041-9A38-C7614E635538}" type="datetimeFigureOut">
              <a:rPr lang="en-US" smtClean="0"/>
              <a:t>3/22/2014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C334-CB1F-4CEC-9629-A52E1DBEB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6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55F7-8992-4041-9A38-C7614E635538}" type="datetimeFigureOut">
              <a:rPr lang="en-US" smtClean="0"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C334-CB1F-4CEC-9629-A52E1DBEB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9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55F7-8992-4041-9A38-C7614E635538}" type="datetimeFigureOut">
              <a:rPr lang="en-US" smtClean="0"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C334-CB1F-4CEC-9629-A52E1DBEB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7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955F7-8992-4041-9A38-C7614E635538}" type="datetimeFigureOut">
              <a:rPr lang="en-US" smtClean="0"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2C334-CB1F-4CEC-9629-A52E1DBEB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3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50"/>
          <a:stretch/>
        </p:blipFill>
        <p:spPr>
          <a:xfrm>
            <a:off x="0" y="0"/>
            <a:ext cx="550926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5" t="42834" r="39750" b="35166"/>
          <a:stretch/>
        </p:blipFill>
        <p:spPr>
          <a:xfrm>
            <a:off x="3623310" y="2937510"/>
            <a:ext cx="1885950" cy="1508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5" t="1" b="1"/>
          <a:stretch/>
        </p:blipFill>
        <p:spPr>
          <a:xfrm>
            <a:off x="5406390" y="0"/>
            <a:ext cx="3737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321impact" panose="02000000000000000000" pitchFamily="2" charset="0"/>
              </a:rPr>
              <a:t>DIVISION ON BOTH SIDES</a:t>
            </a:r>
          </a:p>
          <a:p>
            <a:pPr marL="0" indent="0" defTabSz="457200">
              <a:buNone/>
            </a:pPr>
            <a:r>
              <a:rPr lang="en-US" sz="4000" dirty="0" smtClean="0">
                <a:latin typeface="321impact" panose="02000000000000000000" pitchFamily="2" charset="0"/>
              </a:rPr>
              <a:t>	JOHN 7:40-44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JOHN 7:45-46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JOHN 7:47-52</a:t>
            </a:r>
            <a:endParaRPr lang="en-US" sz="4000" dirty="0" smtClean="0">
              <a:latin typeface="321impac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88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686800" cy="58975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630D0E"/>
                </a:solidFill>
                <a:latin typeface="321impact" panose="02000000000000000000" pitchFamily="2" charset="0"/>
              </a:rPr>
              <a:t>DIVISION ON BOTH SIDES</a:t>
            </a:r>
          </a:p>
          <a:p>
            <a:pPr marL="0" indent="0">
              <a:buNone/>
            </a:pPr>
            <a:r>
              <a:rPr lang="en-US" sz="4000" dirty="0" smtClean="0">
                <a:latin typeface="321impact" panose="02000000000000000000" pitchFamily="2" charset="0"/>
              </a:rPr>
              <a:t>SPECTACULAR CLAIMS OF JESUS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HE IS GOD - 13:19– 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HE EXISTED BEFORE BIRTH - 8:58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A SHEPHERD COME TO DIE - 10:10-11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THE ONLY WAY - 14:6; 8:12; 12:46</a:t>
            </a:r>
          </a:p>
          <a:p>
            <a:pPr marL="0" indent="0">
              <a:buNone/>
            </a:pPr>
            <a:endParaRPr lang="en-US" sz="4000" dirty="0" smtClean="0">
              <a:latin typeface="321impac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60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686800" cy="58975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630D0E"/>
                </a:solidFill>
                <a:latin typeface="321impact" panose="02000000000000000000" pitchFamily="2" charset="0"/>
              </a:rPr>
              <a:t>DIVISION ON BOTH SIDES</a:t>
            </a:r>
          </a:p>
          <a:p>
            <a:pPr marL="0" indent="0">
              <a:buNone/>
            </a:pPr>
            <a:r>
              <a:rPr lang="en-US" sz="4000" dirty="0" smtClean="0">
                <a:latin typeface="321impact" panose="02000000000000000000" pitchFamily="2" charset="0"/>
              </a:rPr>
              <a:t>SPECTACULAR CLAIMS OF JESUS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BREAD &amp; WATER-6:35; 4:14; 10:28– 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NOTHING WITHOUT HIM - 15:1, 5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RAISES THE DEAD - 11:25; 6:40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SUPREME GLORY - 17:24</a:t>
            </a:r>
          </a:p>
          <a:p>
            <a:pPr marL="0" indent="0">
              <a:buNone/>
            </a:pPr>
            <a:endParaRPr lang="en-US" sz="4000" dirty="0" smtClean="0">
              <a:latin typeface="321impac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57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630D0E"/>
                </a:solidFill>
                <a:latin typeface="321impact" panose="02000000000000000000" pitchFamily="2" charset="0"/>
              </a:rPr>
              <a:t>DIVISION ON BOTH SIDES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630D0E"/>
                </a:solidFill>
                <a:latin typeface="321impact" panose="02000000000000000000" pitchFamily="2" charset="0"/>
              </a:rPr>
              <a:t>SPECTACULAR CLAIMS OF JESUS</a:t>
            </a:r>
          </a:p>
          <a:p>
            <a:pPr marL="0" indent="0">
              <a:buNone/>
            </a:pPr>
            <a:r>
              <a:rPr lang="en-US" sz="4000" dirty="0" smtClean="0">
                <a:latin typeface="321impact" panose="02000000000000000000" pitchFamily="2" charset="0"/>
              </a:rPr>
              <a:t>THE MANNER OF JESUS’ SPEECH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WITH AUTHORITY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	MT 7:24-29; 28:18; MK 1:27</a:t>
            </a:r>
          </a:p>
        </p:txBody>
      </p:sp>
    </p:spTree>
    <p:extLst>
      <p:ext uri="{BB962C8B-B14F-4D97-AF65-F5344CB8AC3E}">
        <p14:creationId xmlns:p14="http://schemas.microsoft.com/office/powerpoint/2010/main" val="1476560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630D0E"/>
                </a:solidFill>
                <a:latin typeface="321impact" panose="02000000000000000000" pitchFamily="2" charset="0"/>
              </a:rPr>
              <a:t>DIVISION ON BOTH SIDES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630D0E"/>
                </a:solidFill>
                <a:latin typeface="321impact" panose="02000000000000000000" pitchFamily="2" charset="0"/>
              </a:rPr>
              <a:t>SPECTACULAR CLAIMS OF JESUS</a:t>
            </a:r>
          </a:p>
          <a:p>
            <a:pPr marL="0" indent="0">
              <a:buNone/>
            </a:pPr>
            <a:r>
              <a:rPr lang="en-US" sz="4000" dirty="0" smtClean="0">
                <a:latin typeface="321impact" panose="02000000000000000000" pitchFamily="2" charset="0"/>
              </a:rPr>
              <a:t>THE MANNER OF JESUS’ SPEECH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WITH AUTHORITY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WITH COMPASSION &amp; GRACE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	MT 15:32; 20:34; LK 4:22</a:t>
            </a:r>
            <a:endParaRPr lang="en-US" sz="4000" dirty="0" smtClean="0">
              <a:latin typeface="321impac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7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686800" cy="58975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630D0E"/>
                </a:solidFill>
                <a:latin typeface="321impact" panose="02000000000000000000" pitchFamily="2" charset="0"/>
              </a:rPr>
              <a:t>DIVISION ON BOTH SIDES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630D0E"/>
                </a:solidFill>
                <a:latin typeface="321impact" panose="02000000000000000000" pitchFamily="2" charset="0"/>
              </a:rPr>
              <a:t>SPECTACULAR CLAIMS OF JESUS</a:t>
            </a:r>
          </a:p>
          <a:p>
            <a:pPr marL="0" indent="0">
              <a:buNone/>
            </a:pPr>
            <a:r>
              <a:rPr lang="en-US" sz="4000" dirty="0" smtClean="0">
                <a:latin typeface="321impact" panose="02000000000000000000" pitchFamily="2" charset="0"/>
              </a:rPr>
              <a:t>THE MANNER OF JESUS’ SPEECH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WITH AUTHORITY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WITH COMPASSION &amp; GRACE</a:t>
            </a:r>
          </a:p>
          <a:p>
            <a:pPr marL="0" indent="0" defTabSz="457200">
              <a:buNone/>
            </a:pPr>
            <a:r>
              <a:rPr lang="en-US" sz="4000" dirty="0">
                <a:latin typeface="321impact" panose="02000000000000000000" pitchFamily="2" charset="0"/>
              </a:rPr>
              <a:t>	</a:t>
            </a:r>
            <a:r>
              <a:rPr lang="en-US" sz="4000" dirty="0" smtClean="0">
                <a:latin typeface="321impact" panose="02000000000000000000" pitchFamily="2" charset="0"/>
              </a:rPr>
              <a:t>WITH LOVE - MT 5:43-44; MK 10:21</a:t>
            </a:r>
            <a:endParaRPr lang="en-US" sz="4000" dirty="0" smtClean="0">
              <a:latin typeface="321impac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13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62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321impact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 Aaron</dc:creator>
  <cp:lastModifiedBy>Elijah Aaron</cp:lastModifiedBy>
  <cp:revision>7</cp:revision>
  <dcterms:created xsi:type="dcterms:W3CDTF">2014-03-19T19:56:10Z</dcterms:created>
  <dcterms:modified xsi:type="dcterms:W3CDTF">2014-03-23T00:43:32Z</dcterms:modified>
</cp:coreProperties>
</file>