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Algerian" panose="04020705040A02060702" pitchFamily="82" charset="0"/>
      <p:regular r:id="rId21"/>
    </p:embeddedFont>
    <p:embeddedFont>
      <p:font typeface="Comic Sans MS" panose="030F0702030302020204" pitchFamily="66" charset="0"/>
      <p:regular r:id="rId22"/>
      <p:bold r:id="rId23"/>
    </p:embeddedFont>
    <p:embeddedFont>
      <p:font typeface="ＭＳ Ｐゴシック" panose="020B0600070205080204" pitchFamily="34" charset="-128"/>
      <p:regular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B4D5-EF65-4D26-8CDC-4F14EB7FC1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0359-6A3E-4D7C-9E32-E8DD27E6CD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4346E-78C6-4F5B-A17A-1F176D8688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5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DBD0D-7797-4611-A8DA-6D37681279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02439-BAD9-4F82-8C1D-DECF760F1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7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3861-040D-460A-8063-39C3673D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4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40ED9-776D-4035-BCA1-1A1971D6F7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F398-11D1-4362-BDD1-F107FB3B53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AA199-E152-40F0-8219-2AB64559A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0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F00C-E587-4706-9277-13159C2F2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0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E10F-6E52-4D09-8BD6-89042CCE0D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cs typeface="+mn-cs"/>
              </a:defRPr>
            </a:lvl1pPr>
          </a:lstStyle>
          <a:p>
            <a:fld id="{D8835820-756A-4570-A4F8-59CF746DFD4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cs typeface="+mn-cs"/>
              </a:defRPr>
            </a:lvl1pPr>
          </a:lstStyle>
          <a:p>
            <a:fld id="{F07CF76C-FCB2-48F5-A8C8-0808AD7DA68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FC515D-9182-451C-9570-4E3DA5EAA1F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12"/>
            <a:ext cx="9144000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0"/>
            <a:ext cx="55290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HERO</a:t>
            </a:r>
            <a:endParaRPr lang="en-US" sz="16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Heroes Of Faith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pPr marL="0" lvl="1" indent="0" algn="ctr">
              <a:buNone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“A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hero is someone who has given his or her life to something bigger than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oneself” </a:t>
            </a:r>
          </a:p>
          <a:p>
            <a:pPr marL="0" lvl="1" indent="0" algn="ctr">
              <a:buNone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(Joseph Campbell)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Three things define a HERO: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willingness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take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risks;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willingness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step out of their comfort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zone;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willingness to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make a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difference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world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3865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638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Heroes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Young people who stand in the valley of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Elah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and fight for the Lord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David				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Samuel 17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Joseph			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Genesis 37-50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Maiden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Kings 5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Boys from Babylon	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Daniel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Timothy			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Timothy 2:22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00600"/>
            <a:ext cx="5379720" cy="16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Heroes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Couples who face the ravages of Satan’s onslaught with COURAGE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successful marriage is not characterized by the absence of    problems but the ability to solve     those problems.</a:t>
            </a: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Hebrews 13:4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Ephesians 5:22-33 ; Colossians 3:18-19</a:t>
            </a:r>
          </a:p>
          <a:p>
            <a:pPr lvl="1"/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Kent Heaton\AppData\Local\Microsoft\Windows\Temporary Internet Files\Content.IE5\FI3M4P6Z\MP9004095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20" y="2286000"/>
            <a:ext cx="132338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Kent Heaton\AppData\Local\Microsoft\Windows\Temporary Internet Files\Content.IE5\QQL0PHX6\MP9004428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20610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nt Heaton\AppData\Local\Microsoft\Windows\Temporary Internet Files\Content.IE5\3QRGDSP6\MP9004392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9514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ent Heaton\AppData\Local\Microsoft\Windows\Temporary Internet Files\Content.IE5\QQL0PHX6\MP90044848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Heroes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Parents who give no quarter to the influence of the world upon their children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Judges 13:8,12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Help …..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Daniel 6:10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	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Early days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 Timothy 1:5; 3:15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Genuine faith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Genesis 7:13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 quarter given!</a:t>
            </a:r>
          </a:p>
        </p:txBody>
      </p:sp>
      <p:pic>
        <p:nvPicPr>
          <p:cNvPr id="2050" name="Picture 2" descr="C:\Users\Kent Heaton\AppData\Local\Microsoft\Windows\Temporary Internet Files\Content.IE5\QQL0PHX6\MP9001852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2362200" cy="15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nt Heaton\AppData\Local\Microsoft\Windows\Temporary Internet Files\Content.IE5\QQL0PHX6\MP9003998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318910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nt Heaton\AppData\Local\Microsoft\Windows\Temporary Internet Files\Content.IE5\3QRGDSP6\MP9003997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318910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Heroes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Men and women who shine as lights on a hill in the work place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Ephesians 6:5-9; Colossians 3:22-4:1</a:t>
            </a:r>
          </a:p>
        </p:txBody>
      </p:sp>
      <p:pic>
        <p:nvPicPr>
          <p:cNvPr id="3074" name="Picture 2" descr="C:\Users\Kent Heaton\AppData\Local\Microsoft\Windows\Temporary Internet Files\Content.IE5\D47BM43U\MP900422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895600"/>
            <a:ext cx="211990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nt Heaton\AppData\Local\Microsoft\Windows\Temporary Internet Files\Content.IE5\3QRGDSP6\MP900443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nt Heaton\AppData\Local\Microsoft\Windows\Temporary Internet Files\Content.IE5\D47BM43U\MP90040653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8" y="4419600"/>
            <a:ext cx="274427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t Heaton\AppData\Local\Microsoft\Windows\Temporary Internet Files\Content.IE5\FI3M4P6Z\MP9003993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6" y="2806270"/>
            <a:ext cx="1948858" cy="292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858928" cy="223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49" y="4484077"/>
            <a:ext cx="1511279" cy="1828800"/>
          </a:xfrm>
          <a:prstGeom prst="rect">
            <a:avLst/>
          </a:prstGeom>
        </p:spPr>
      </p:pic>
      <p:pic>
        <p:nvPicPr>
          <p:cNvPr id="3077" name="Picture 5" descr="C:\Users\Kent Heaton\AppData\Local\Microsoft\Windows\Temporary Internet Files\Content.IE5\3QRGDSP6\MP90044274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54769"/>
            <a:ext cx="274805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Heroes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  <a:solidFill>
            <a:schemeClr val="tx1"/>
          </a:solidFill>
          <a:ln w="25400"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Older folk who keep building bridges for the next generation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Luke 1:5-7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Well advanced in age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Titus 2	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Older teaching younger</a:t>
            </a:r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57451"/>
            <a:ext cx="2590800" cy="174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538478" cy="275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276600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6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5257800"/>
          </a:xfrm>
          <a:noFill/>
          <a:ln w="25400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 also when I am old and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gray headed, </a:t>
            </a:r>
            <a:r>
              <a:rPr lang="en-US" sz="36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God, do not forsake me, 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until </a:t>
            </a:r>
            <a:r>
              <a:rPr lang="en-US" sz="36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declare Your strength to this generation, Your power to everyone who is to come</a:t>
            </a:r>
            <a:r>
              <a:rPr lang="en-US" sz="36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dirty="0">
              <a:solidFill>
                <a:srgbClr val="0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gel design template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slides (Trendy Eclectic design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gel design template</Template>
  <TotalTime>396</TotalTime>
  <Words>206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Century Schoolbook</vt:lpstr>
      <vt:lpstr>Algerian</vt:lpstr>
      <vt:lpstr>Comic Sans MS</vt:lpstr>
      <vt:lpstr>ＭＳ Ｐゴシック</vt:lpstr>
      <vt:lpstr>Arial Black</vt:lpstr>
      <vt:lpstr>Blue gel design template</vt:lpstr>
      <vt:lpstr>Design slides (Trendy Eclectic design)</vt:lpstr>
      <vt:lpstr>PowerPoint Presentation</vt:lpstr>
      <vt:lpstr>PowerPoint Presentation</vt:lpstr>
      <vt:lpstr>Heroes Of Faith</vt:lpstr>
      <vt:lpstr>My Heroes Are</vt:lpstr>
      <vt:lpstr>My Heroes Are</vt:lpstr>
      <vt:lpstr>My Heroes Are</vt:lpstr>
      <vt:lpstr>My Heroes Are</vt:lpstr>
      <vt:lpstr>My Heroes 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Heaton</dc:creator>
  <cp:lastModifiedBy>Kent</cp:lastModifiedBy>
  <cp:revision>26</cp:revision>
  <dcterms:created xsi:type="dcterms:W3CDTF">2013-01-12T11:58:41Z</dcterms:created>
  <dcterms:modified xsi:type="dcterms:W3CDTF">2014-04-23T11:47:55Z</dcterms:modified>
</cp:coreProperties>
</file>