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7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9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0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4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4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9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1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55A5-AF4F-4672-98CB-A36DD426BE6C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F6AAA-B064-4DD7-8106-4D1884258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4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0"/>
          <a:stretch/>
        </p:blipFill>
        <p:spPr>
          <a:xfrm>
            <a:off x="0" y="0"/>
            <a:ext cx="9144000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4"/>
          <a:stretch/>
        </p:blipFill>
        <p:spPr>
          <a:xfrm>
            <a:off x="0" y="4171950"/>
            <a:ext cx="9144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5973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rajan Pro" panose="02020502050506020301" pitchFamily="18" charset="0"/>
              </a:rPr>
              <a:t>Five Questions from Verse 31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What </a:t>
            </a:r>
            <a:r>
              <a:rPr lang="en-US" b="1" dirty="0">
                <a:latin typeface="Trajan Pro" panose="02020502050506020301" pitchFamily="18" charset="0"/>
              </a:rPr>
              <a:t>does </a:t>
            </a:r>
            <a:r>
              <a:rPr lang="en-US" b="1" dirty="0" smtClean="0">
                <a:latin typeface="Trajan Pro" panose="02020502050506020301" pitchFamily="18" charset="0"/>
              </a:rPr>
              <a:t>“</a:t>
            </a:r>
            <a:r>
              <a:rPr lang="en-US" b="1" dirty="0">
                <a:latin typeface="Trajan Pro" panose="02020502050506020301" pitchFamily="18" charset="0"/>
              </a:rPr>
              <a:t>truly </a:t>
            </a:r>
            <a:r>
              <a:rPr lang="en-US" b="1" dirty="0" smtClean="0">
                <a:latin typeface="Trajan Pro" panose="02020502050506020301" pitchFamily="18" charset="0"/>
              </a:rPr>
              <a:t>disciples” mean?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>
                <a:latin typeface="Trajan Pro" panose="02020502050506020301" pitchFamily="18" charset="0"/>
              </a:rPr>
              <a:t>What </a:t>
            </a:r>
            <a:r>
              <a:rPr lang="en-US" b="1" dirty="0" smtClean="0">
                <a:latin typeface="Trajan Pro" panose="02020502050506020301" pitchFamily="18" charset="0"/>
              </a:rPr>
              <a:t>does “my word” mean?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What </a:t>
            </a:r>
            <a:r>
              <a:rPr lang="en-US" b="1" dirty="0">
                <a:latin typeface="Trajan Pro" panose="02020502050506020301" pitchFamily="18" charset="0"/>
              </a:rPr>
              <a:t>does </a:t>
            </a:r>
            <a:r>
              <a:rPr lang="en-US" b="1" dirty="0" smtClean="0">
                <a:latin typeface="Trajan Pro" panose="02020502050506020301" pitchFamily="18" charset="0"/>
              </a:rPr>
              <a:t>“</a:t>
            </a:r>
            <a:r>
              <a:rPr lang="en-US" b="1" dirty="0">
                <a:latin typeface="Trajan Pro" panose="02020502050506020301" pitchFamily="18" charset="0"/>
              </a:rPr>
              <a:t>in” that </a:t>
            </a:r>
            <a:r>
              <a:rPr lang="en-US" b="1" dirty="0" smtClean="0">
                <a:latin typeface="Trajan Pro" panose="02020502050506020301" pitchFamily="18" charset="0"/>
              </a:rPr>
              <a:t>word mean?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What </a:t>
            </a:r>
            <a:r>
              <a:rPr lang="en-US" b="1" dirty="0">
                <a:latin typeface="Trajan Pro" panose="02020502050506020301" pitchFamily="18" charset="0"/>
              </a:rPr>
              <a:t>does </a:t>
            </a:r>
            <a:r>
              <a:rPr lang="en-US" b="1" dirty="0" smtClean="0">
                <a:latin typeface="Trajan Pro" panose="02020502050506020301" pitchFamily="18" charset="0"/>
              </a:rPr>
              <a:t>“</a:t>
            </a:r>
            <a:r>
              <a:rPr lang="en-US" b="1" dirty="0">
                <a:latin typeface="Trajan Pro" panose="02020502050506020301" pitchFamily="18" charset="0"/>
              </a:rPr>
              <a:t>abide” </a:t>
            </a:r>
            <a:r>
              <a:rPr lang="en-US" b="1" dirty="0" smtClean="0">
                <a:latin typeface="Trajan Pro" panose="02020502050506020301" pitchFamily="18" charset="0"/>
              </a:rPr>
              <a:t>mean?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What is the </a:t>
            </a:r>
            <a:r>
              <a:rPr lang="en-US" b="1" dirty="0">
                <a:latin typeface="Trajan Pro" panose="02020502050506020301" pitchFamily="18" charset="0"/>
              </a:rPr>
              <a:t>relationship between </a:t>
            </a:r>
            <a:r>
              <a:rPr lang="en-US" b="1" dirty="0" smtClean="0">
                <a:latin typeface="Trajan Pro" panose="02020502050506020301" pitchFamily="18" charset="0"/>
              </a:rPr>
              <a:t>			abiding and true disciples?</a:t>
            </a:r>
            <a:endParaRPr lang="en-US" b="1" dirty="0" smtClean="0">
              <a:latin typeface="Trajan Pro" panose="0202050205050602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Five Questions from Verse 31</a:t>
            </a:r>
          </a:p>
          <a:p>
            <a:pPr marL="0" indent="0">
              <a:buNone/>
            </a:pPr>
            <a:r>
              <a:rPr lang="en-US" b="1" dirty="0" smtClean="0">
                <a:latin typeface="Trajan Pro" panose="02020502050506020301" pitchFamily="18" charset="0"/>
              </a:rPr>
              <a:t>Enslaved to Sin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John 8:32-36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Romans 3:23; 6:23a; 6:16</a:t>
            </a:r>
          </a:p>
        </p:txBody>
      </p:sp>
    </p:spTree>
    <p:extLst>
      <p:ext uri="{BB962C8B-B14F-4D97-AF65-F5344CB8AC3E}">
        <p14:creationId xmlns:p14="http://schemas.microsoft.com/office/powerpoint/2010/main" val="6279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Five Questions from Verse 31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Enslaved to Sin</a:t>
            </a:r>
          </a:p>
          <a:p>
            <a:pPr marL="0" indent="0">
              <a:buNone/>
            </a:pPr>
            <a:r>
              <a:rPr lang="en-US" b="1" dirty="0" smtClean="0">
                <a:latin typeface="Trajan Pro" panose="02020502050506020301" pitchFamily="18" charset="0"/>
              </a:rPr>
              <a:t>Free Indeed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Desire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Ability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Opportunity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Happiness forever</a:t>
            </a:r>
          </a:p>
        </p:txBody>
      </p:sp>
    </p:spTree>
    <p:extLst>
      <p:ext uri="{BB962C8B-B14F-4D97-AF65-F5344CB8AC3E}">
        <p14:creationId xmlns:p14="http://schemas.microsoft.com/office/powerpoint/2010/main" val="6279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Five Questions from Verse 31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Enslaved to Sin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rajan Pro" panose="02020502050506020301" pitchFamily="18" charset="0"/>
              </a:rPr>
              <a:t>Free Indeed</a:t>
            </a:r>
          </a:p>
          <a:p>
            <a:pPr marL="0" indent="0">
              <a:buNone/>
            </a:pPr>
            <a:r>
              <a:rPr lang="en-US" b="1" dirty="0" smtClean="0">
                <a:latin typeface="Trajan Pro" panose="02020502050506020301" pitchFamily="18" charset="0"/>
              </a:rPr>
              <a:t>Sons of Abraham, Sons of God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Romans 3:24; 6:23b; 6:17-18</a:t>
            </a:r>
          </a:p>
          <a:p>
            <a:pPr marL="0" indent="0" defTabSz="457200">
              <a:buNone/>
            </a:pPr>
            <a:r>
              <a:rPr lang="en-US" b="1" dirty="0">
                <a:latin typeface="Trajan Pro" panose="02020502050506020301" pitchFamily="18" charset="0"/>
              </a:rPr>
              <a:t>	</a:t>
            </a:r>
            <a:r>
              <a:rPr lang="en-US" b="1" dirty="0" smtClean="0">
                <a:latin typeface="Trajan Pro" panose="02020502050506020301" pitchFamily="18" charset="0"/>
              </a:rPr>
              <a:t>Romans 4:16-17; Galatians 3:26-29</a:t>
            </a:r>
          </a:p>
        </p:txBody>
      </p:sp>
    </p:spTree>
    <p:extLst>
      <p:ext uri="{BB962C8B-B14F-4D97-AF65-F5344CB8AC3E}">
        <p14:creationId xmlns:p14="http://schemas.microsoft.com/office/powerpoint/2010/main" val="62790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u"/>
      </p:transition>
    </mc:Choice>
    <mc:Fallback xmlns=""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0"/>
          <a:stretch/>
        </p:blipFill>
        <p:spPr>
          <a:xfrm>
            <a:off x="0" y="0"/>
            <a:ext cx="9144000" cy="4389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4"/>
          <a:stretch/>
        </p:blipFill>
        <p:spPr>
          <a:xfrm>
            <a:off x="0" y="4171950"/>
            <a:ext cx="91440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5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40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Aaron</dc:creator>
  <cp:lastModifiedBy>Elijah Aaron</cp:lastModifiedBy>
  <cp:revision>4</cp:revision>
  <dcterms:created xsi:type="dcterms:W3CDTF">2014-04-30T04:30:49Z</dcterms:created>
  <dcterms:modified xsi:type="dcterms:W3CDTF">2014-05-03T05:46:10Z</dcterms:modified>
</cp:coreProperties>
</file>