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60" r:id="rId6"/>
    <p:sldId id="261" r:id="rId7"/>
    <p:sldId id="262" r:id="rId8"/>
    <p:sldId id="265" r:id="rId9"/>
    <p:sldId id="25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FD0F-A928-4251-9F07-5CDADCD89430}" type="datetimeFigureOut">
              <a:rPr lang="en-US" smtClean="0"/>
              <a:t>10/4/2013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F12F-D1ED-46A4-9BC6-5970E7516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418962"/>
      </p:ext>
    </p:extLst>
  </p:cSld>
  <p:clrMapOvr>
    <a:masterClrMapping/>
  </p:clrMapOvr>
  <p:transition spd="slow">
    <p:cover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FD0F-A928-4251-9F07-5CDADCD89430}" type="datetimeFigureOut">
              <a:rPr lang="en-US" smtClean="0"/>
              <a:t>10/4/2013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F12F-D1ED-46A4-9BC6-5970E7516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923507"/>
      </p:ext>
    </p:extLst>
  </p:cSld>
  <p:clrMapOvr>
    <a:masterClrMapping/>
  </p:clrMapOvr>
  <p:transition spd="slow">
    <p:cover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FD0F-A928-4251-9F07-5CDADCD89430}" type="datetimeFigureOut">
              <a:rPr lang="en-US" smtClean="0"/>
              <a:t>10/4/2013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F12F-D1ED-46A4-9BC6-5970E7516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318763"/>
      </p:ext>
    </p:extLst>
  </p:cSld>
  <p:clrMapOvr>
    <a:masterClrMapping/>
  </p:clrMapOvr>
  <p:transition spd="slow">
    <p:cover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FD0F-A928-4251-9F07-5CDADCD89430}" type="datetimeFigureOut">
              <a:rPr lang="en-US" smtClean="0"/>
              <a:t>10/4/2013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F12F-D1ED-46A4-9BC6-5970E7516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180908"/>
      </p:ext>
    </p:extLst>
  </p:cSld>
  <p:clrMapOvr>
    <a:masterClrMapping/>
  </p:clrMapOvr>
  <p:transition spd="slow">
    <p:cover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FD0F-A928-4251-9F07-5CDADCD89430}" type="datetimeFigureOut">
              <a:rPr lang="en-US" smtClean="0"/>
              <a:t>10/4/2013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F12F-D1ED-46A4-9BC6-5970E7516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577175"/>
      </p:ext>
    </p:extLst>
  </p:cSld>
  <p:clrMapOvr>
    <a:masterClrMapping/>
  </p:clrMapOvr>
  <p:transition spd="slow">
    <p:cover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FD0F-A928-4251-9F07-5CDADCD89430}" type="datetimeFigureOut">
              <a:rPr lang="en-US" smtClean="0"/>
              <a:t>10/4/2013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F12F-D1ED-46A4-9BC6-5970E7516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975389"/>
      </p:ext>
    </p:extLst>
  </p:cSld>
  <p:clrMapOvr>
    <a:masterClrMapping/>
  </p:clrMapOvr>
  <p:transition spd="slow">
    <p:cover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FD0F-A928-4251-9F07-5CDADCD89430}" type="datetimeFigureOut">
              <a:rPr lang="en-US" smtClean="0"/>
              <a:t>10/4/2013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F12F-D1ED-46A4-9BC6-5970E7516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199291"/>
      </p:ext>
    </p:extLst>
  </p:cSld>
  <p:clrMapOvr>
    <a:masterClrMapping/>
  </p:clrMapOvr>
  <p:transition spd="slow">
    <p:cover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FD0F-A928-4251-9F07-5CDADCD89430}" type="datetimeFigureOut">
              <a:rPr lang="en-US" smtClean="0"/>
              <a:t>10/4/2013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F12F-D1ED-46A4-9BC6-5970E7516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04922"/>
      </p:ext>
    </p:extLst>
  </p:cSld>
  <p:clrMapOvr>
    <a:masterClrMapping/>
  </p:clrMapOvr>
  <p:transition spd="slow">
    <p:cover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FD0F-A928-4251-9F07-5CDADCD89430}" type="datetimeFigureOut">
              <a:rPr lang="en-US" smtClean="0"/>
              <a:t>10/4/2013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F12F-D1ED-46A4-9BC6-5970E75166A0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215409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FD0F-A928-4251-9F07-5CDADCD89430}" type="datetimeFigureOut">
              <a:rPr lang="en-US" smtClean="0"/>
              <a:t>10/4/2013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F12F-D1ED-46A4-9BC6-5970E7516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982825"/>
      </p:ext>
    </p:extLst>
  </p:cSld>
  <p:clrMapOvr>
    <a:masterClrMapping/>
  </p:clrMapOvr>
  <p:transition spd="slow">
    <p:cover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FD0F-A928-4251-9F07-5CDADCD89430}" type="datetimeFigureOut">
              <a:rPr lang="en-US" smtClean="0"/>
              <a:t>10/4/2013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F12F-D1ED-46A4-9BC6-5970E7516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877051"/>
      </p:ext>
    </p:extLst>
  </p:cSld>
  <p:clrMapOvr>
    <a:masterClrMapping/>
  </p:clrMapOvr>
  <p:transition spd="slow">
    <p:cover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7FD0F-A928-4251-9F07-5CDADCD89430}" type="datetimeFigureOut">
              <a:rPr lang="en-US" smtClean="0"/>
              <a:t>10/4/2013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7F12F-D1ED-46A4-9BC6-5970E7516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375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 dir="r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719495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48480"/>
            <a:ext cx="8305799" cy="53425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88878794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654781"/>
            <a:ext cx="5650906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i="1" dirty="0" smtClean="0">
                <a:solidFill>
                  <a:srgbClr val="FFFF00"/>
                </a:solidFill>
                <a:effectLst>
                  <a:glow rad="101600">
                    <a:schemeClr val="tx2">
                      <a:lumMod val="50000"/>
                      <a:alpha val="83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WHO</a:t>
            </a:r>
            <a:endParaRPr lang="en-US" sz="16600" b="1" i="1" dirty="0">
              <a:solidFill>
                <a:srgbClr val="FFFF00"/>
              </a:solidFill>
              <a:effectLst>
                <a:glow rad="101600">
                  <a:schemeClr val="tx2">
                    <a:lumMod val="50000"/>
                    <a:alpha val="83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24082" y="2042026"/>
            <a:ext cx="510267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dirty="0">
                <a:solidFill>
                  <a:srgbClr val="FFFF00"/>
                </a:solidFill>
                <a:effectLst>
                  <a:glow rad="101600">
                    <a:schemeClr val="tx2">
                      <a:lumMod val="50000"/>
                      <a:alpha val="83000"/>
                    </a:schemeClr>
                  </a:glow>
                </a:effectLst>
                <a:latin typeface="Aharoni" pitchFamily="2" charset="-79"/>
                <a:cs typeface="Aharoni" pitchFamily="2" charset="-79"/>
              </a:rPr>
              <a:t>d</a:t>
            </a:r>
            <a:r>
              <a:rPr lang="en-US" sz="11500" dirty="0" smtClean="0">
                <a:solidFill>
                  <a:srgbClr val="FFFF00"/>
                </a:solidFill>
                <a:effectLst>
                  <a:glow rad="101600">
                    <a:schemeClr val="tx2">
                      <a:lumMod val="50000"/>
                      <a:alpha val="83000"/>
                    </a:schemeClr>
                  </a:glow>
                </a:effectLst>
                <a:latin typeface="Aharoni" pitchFamily="2" charset="-79"/>
                <a:cs typeface="Aharoni" pitchFamily="2" charset="-79"/>
              </a:rPr>
              <a:t>o you</a:t>
            </a:r>
            <a:endParaRPr lang="en-US" sz="11500" dirty="0">
              <a:solidFill>
                <a:srgbClr val="FFFF00"/>
              </a:solidFill>
              <a:effectLst>
                <a:glow rad="101600">
                  <a:schemeClr val="tx2">
                    <a:lumMod val="50000"/>
                    <a:alpha val="83000"/>
                  </a:schemeClr>
                </a:glo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52482" y="2973050"/>
            <a:ext cx="6460423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i="1" dirty="0" smtClean="0">
                <a:solidFill>
                  <a:srgbClr val="FFFF00"/>
                </a:solidFill>
                <a:effectLst>
                  <a:glow rad="101600">
                    <a:schemeClr val="tx2">
                      <a:lumMod val="50000"/>
                      <a:alpha val="83000"/>
                    </a:schemeClr>
                  </a:glow>
                </a:effectLst>
                <a:latin typeface="Aharoni" pitchFamily="2" charset="-79"/>
                <a:cs typeface="Aharoni" pitchFamily="2" charset="-79"/>
              </a:rPr>
              <a:t>LOVE?</a:t>
            </a:r>
            <a:endParaRPr lang="en-US" sz="16600" i="1" dirty="0">
              <a:solidFill>
                <a:srgbClr val="FFFF00"/>
              </a:solidFill>
              <a:effectLst>
                <a:glow rad="101600">
                  <a:schemeClr val="tx2">
                    <a:lumMod val="50000"/>
                    <a:alpha val="83000"/>
                  </a:schemeClr>
                </a:glow>
              </a:effectLst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99547331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val 38"/>
          <p:cNvSpPr/>
          <p:nvPr/>
        </p:nvSpPr>
        <p:spPr>
          <a:xfrm>
            <a:off x="4724400" y="2667000"/>
            <a:ext cx="3810000" cy="3581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2694" y="152400"/>
            <a:ext cx="21627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effectLst>
                  <a:glow rad="101600">
                    <a:schemeClr val="tx2">
                      <a:lumMod val="50000"/>
                      <a:alpha val="83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WHO</a:t>
            </a:r>
            <a:endParaRPr lang="en-US" sz="6000" b="1" i="1" dirty="0">
              <a:solidFill>
                <a:srgbClr val="FFFF00"/>
              </a:solidFill>
              <a:effectLst>
                <a:glow rad="101600">
                  <a:schemeClr val="tx2">
                    <a:lumMod val="50000"/>
                    <a:alpha val="83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9800" y="381000"/>
            <a:ext cx="20649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>
                <a:solidFill>
                  <a:srgbClr val="FFFF00"/>
                </a:solidFill>
                <a:effectLst>
                  <a:glow rad="101600">
                    <a:schemeClr val="tx2">
                      <a:lumMod val="50000"/>
                      <a:alpha val="83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do you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91000" y="381000"/>
            <a:ext cx="24545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effectLst>
                  <a:glow rad="101600">
                    <a:schemeClr val="tx2">
                      <a:lumMod val="50000"/>
                      <a:alpha val="83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LOVE?</a:t>
            </a:r>
            <a:endParaRPr lang="en-US" sz="6000" b="1" i="1" dirty="0">
              <a:solidFill>
                <a:srgbClr val="FFFF00"/>
              </a:solidFill>
              <a:effectLst>
                <a:glow rad="101600">
                  <a:schemeClr val="tx2">
                    <a:lumMod val="50000"/>
                    <a:alpha val="83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590" y="1600200"/>
            <a:ext cx="580639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4400" dirty="0" smtClean="0">
                <a:solidFill>
                  <a:srgbClr val="FFFF00"/>
                </a:solidFill>
                <a:effectLst>
                  <a:glow rad="101600">
                    <a:schemeClr val="tx2">
                      <a:lumMod val="50000"/>
                      <a:alpha val="83000"/>
                    </a:schemeClr>
                  </a:glow>
                </a:effectLst>
                <a:latin typeface="Aharoni" pitchFamily="2" charset="-79"/>
                <a:cs typeface="Aharoni" pitchFamily="2" charset="-79"/>
              </a:rPr>
              <a:t>Do I have to love… </a:t>
            </a:r>
            <a:r>
              <a:rPr lang="en-US" sz="6600" dirty="0" smtClean="0">
                <a:solidFill>
                  <a:srgbClr val="FFFF00"/>
                </a:solidFill>
                <a:effectLst>
                  <a:glow rad="101600">
                    <a:schemeClr val="tx2">
                      <a:lumMod val="50000"/>
                      <a:alpha val="83000"/>
                    </a:schemeClr>
                  </a:glow>
                </a:effectLst>
                <a:latin typeface="Aharoni" pitchFamily="2" charset="-79"/>
                <a:cs typeface="Aharoni" pitchFamily="2" charset="-79"/>
              </a:rPr>
              <a:t>?</a:t>
            </a:r>
            <a:endParaRPr lang="en-US" sz="4400" dirty="0">
              <a:solidFill>
                <a:srgbClr val="FFFF00"/>
              </a:solidFill>
              <a:effectLst>
                <a:glow rad="101600">
                  <a:schemeClr val="tx2">
                    <a:lumMod val="50000"/>
                    <a:alpha val="83000"/>
                  </a:schemeClr>
                </a:glo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77080" y="3368604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X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228177" y="3766810"/>
            <a:ext cx="426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O</a:t>
            </a:r>
            <a:endParaRPr lang="en-US" sz="28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227341" y="4259119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X</a:t>
            </a:r>
            <a:endParaRPr lang="en-US" sz="28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074780" y="3549446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X</a:t>
            </a:r>
            <a:endParaRPr lang="en-US" sz="2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019800" y="4505980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X</a:t>
            </a:r>
            <a:endParaRPr lang="en-US" sz="2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909279" y="4025950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X</a:t>
            </a:r>
            <a:endParaRPr lang="en-US" sz="28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7322494" y="3304334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X</a:t>
            </a:r>
            <a:endParaRPr lang="en-US" sz="28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6477000" y="2971800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X</a:t>
            </a:r>
            <a:endParaRPr lang="en-US" sz="28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870235" y="3781558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X</a:t>
            </a:r>
            <a:endParaRPr lang="en-US" sz="28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7317683" y="4409420"/>
            <a:ext cx="426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X</a:t>
            </a:r>
            <a:endParaRPr lang="en-US" sz="28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6650631" y="5286242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X</a:t>
            </a:r>
            <a:endParaRPr lang="en-US" sz="28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6019892" y="2895600"/>
            <a:ext cx="426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O</a:t>
            </a:r>
            <a:endParaRPr lang="en-US" sz="28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5395817" y="4909810"/>
            <a:ext cx="426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O</a:t>
            </a:r>
            <a:endParaRPr lang="en-US" sz="28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6324692" y="4343400"/>
            <a:ext cx="426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O</a:t>
            </a:r>
            <a:endParaRPr lang="en-US" sz="28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6477092" y="3505200"/>
            <a:ext cx="426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O</a:t>
            </a:r>
            <a:endParaRPr lang="en-US" sz="28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7557236" y="4838526"/>
            <a:ext cx="426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O</a:t>
            </a:r>
            <a:endParaRPr lang="en-US" sz="28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6903812" y="4287560"/>
            <a:ext cx="426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O</a:t>
            </a:r>
            <a:endParaRPr lang="en-US" sz="28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5944436" y="5100136"/>
            <a:ext cx="426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O</a:t>
            </a:r>
            <a:endParaRPr lang="en-US" sz="28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7086692" y="5105400"/>
            <a:ext cx="426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O</a:t>
            </a:r>
            <a:endParaRPr lang="en-US" sz="28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7316036" y="3812806"/>
            <a:ext cx="426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O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988767943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44444E-6 L 0.08507 -0.09375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3" y="-4699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22222E-6 L -0.01493 0.17291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7" y="8634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0967 0.00347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6" y="162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33333E-6 L 0.07188 0.08172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4" y="4074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8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48148E-6 L -0.07361 -0.03658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1" y="-1829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22222E-6 L -0.0467 0.2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4" y="10000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22222E-6 L 0.13247 -0.0257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5" y="-1296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9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6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11111E-6 L -0.02343 0.06273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1" y="3125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0.04323 -0.00509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3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6" grpId="0" uiExpand="1" build="p"/>
      <p:bldP spid="7" grpId="0"/>
      <p:bldP spid="7" grpId="1"/>
      <p:bldP spid="8" grpId="0"/>
      <p:bldP spid="21" grpId="0"/>
      <p:bldP spid="21" grpId="1"/>
      <p:bldP spid="22" grpId="0"/>
      <p:bldP spid="23" grpId="0"/>
      <p:bldP spid="24" grpId="0"/>
      <p:bldP spid="25" grpId="0"/>
      <p:bldP spid="25" grpId="1"/>
      <p:bldP spid="26" grpId="0"/>
      <p:bldP spid="26" grpId="1"/>
      <p:bldP spid="27" grpId="0"/>
      <p:bldP spid="28" grpId="0"/>
      <p:bldP spid="28" grpId="1"/>
      <p:bldP spid="29" grpId="0"/>
      <p:bldP spid="29" grpId="1"/>
      <p:bldP spid="30" grpId="0"/>
      <p:bldP spid="31" grpId="0"/>
      <p:bldP spid="32" grpId="0"/>
      <p:bldP spid="32" grpId="1"/>
      <p:bldP spid="33" grpId="0"/>
      <p:bldP spid="33" grpId="1"/>
      <p:bldP spid="34" grpId="0"/>
      <p:bldP spid="35" grpId="0"/>
      <p:bldP spid="35" grpId="1"/>
      <p:bldP spid="36" grpId="0"/>
      <p:bldP spid="36" grpId="1"/>
      <p:bldP spid="37" grpId="0"/>
      <p:bldP spid="38" grpId="0"/>
      <p:bldP spid="3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694" y="152400"/>
            <a:ext cx="21627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83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WHO</a:t>
            </a:r>
            <a:endParaRPr lang="en-US" sz="6000" b="1" i="1" dirty="0">
              <a:solidFill>
                <a:srgbClr val="FFFF00"/>
              </a:solidFill>
              <a:effectLst>
                <a:glow rad="101600">
                  <a:schemeClr val="accent1">
                    <a:satMod val="175000"/>
                    <a:alpha val="83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9800" y="381000"/>
            <a:ext cx="20649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83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do you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91000" y="381000"/>
            <a:ext cx="24545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83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LOVE?</a:t>
            </a:r>
            <a:endParaRPr lang="en-US" sz="6000" b="1" i="1" dirty="0">
              <a:solidFill>
                <a:srgbClr val="FFFF00"/>
              </a:solidFill>
              <a:effectLst>
                <a:glow rad="101600">
                  <a:schemeClr val="accent1">
                    <a:satMod val="175000"/>
                    <a:alpha val="83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57312"/>
            <a:ext cx="3314700" cy="1381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3" t="6452" r="6968" b="38461"/>
          <a:stretch/>
        </p:blipFill>
        <p:spPr>
          <a:xfrm>
            <a:off x="3685868" y="2286000"/>
            <a:ext cx="3084871" cy="13588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302" y="3628288"/>
            <a:ext cx="3610897" cy="271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919950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694" y="152400"/>
            <a:ext cx="21627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effectLst>
                  <a:glow rad="101600">
                    <a:schemeClr val="tx2">
                      <a:lumMod val="50000"/>
                      <a:alpha val="83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WHO</a:t>
            </a:r>
            <a:endParaRPr lang="en-US" sz="6000" b="1" i="1" dirty="0">
              <a:solidFill>
                <a:srgbClr val="FFFF00"/>
              </a:solidFill>
              <a:effectLst>
                <a:glow rad="101600">
                  <a:schemeClr val="tx2">
                    <a:lumMod val="50000"/>
                    <a:alpha val="83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9800" y="381000"/>
            <a:ext cx="20649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>
                <a:solidFill>
                  <a:srgbClr val="FFFF00"/>
                </a:solidFill>
                <a:effectLst>
                  <a:glow rad="101600">
                    <a:schemeClr val="tx2">
                      <a:lumMod val="50000"/>
                      <a:alpha val="83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do you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91000" y="381000"/>
            <a:ext cx="24545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effectLst>
                  <a:glow rad="101600">
                    <a:schemeClr val="tx2">
                      <a:lumMod val="50000"/>
                      <a:alpha val="83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LOVE?</a:t>
            </a:r>
            <a:endParaRPr lang="en-US" sz="6000" b="1" i="1" dirty="0">
              <a:solidFill>
                <a:srgbClr val="FFFF00"/>
              </a:solidFill>
              <a:effectLst>
                <a:glow rad="101600">
                  <a:schemeClr val="tx2">
                    <a:lumMod val="50000"/>
                    <a:alpha val="83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19601" y="3352800"/>
            <a:ext cx="44958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4400" dirty="0" smtClean="0">
                <a:solidFill>
                  <a:srgbClr val="FFFF00"/>
                </a:solidFill>
                <a:effectLst>
                  <a:glow rad="101600">
                    <a:schemeClr val="tx2">
                      <a:lumMod val="50000"/>
                      <a:alpha val="83000"/>
                    </a:schemeClr>
                  </a:glow>
                </a:effectLst>
                <a:latin typeface="Aharoni" pitchFamily="2" charset="-79"/>
                <a:cs typeface="Aharoni" pitchFamily="2" charset="-79"/>
              </a:rPr>
              <a:t>“Who proved to be a neighbor?”</a:t>
            </a:r>
          </a:p>
          <a:p>
            <a:pPr algn="r">
              <a:spcAft>
                <a:spcPts val="1200"/>
              </a:spcAft>
            </a:pPr>
            <a:r>
              <a:rPr lang="en-US" sz="4400" dirty="0" smtClean="0">
                <a:solidFill>
                  <a:srgbClr val="FFFF00"/>
                </a:solidFill>
                <a:effectLst>
                  <a:glow rad="101600">
                    <a:schemeClr val="tx2">
                      <a:lumMod val="50000"/>
                      <a:alpha val="83000"/>
                    </a:schemeClr>
                  </a:glow>
                </a:effectLst>
                <a:latin typeface="Aharoni" pitchFamily="2" charset="-79"/>
                <a:cs typeface="Aharoni" pitchFamily="2" charset="-79"/>
              </a:rPr>
              <a:t>—Jesus</a:t>
            </a:r>
            <a:endParaRPr lang="en-US" sz="2800" dirty="0">
              <a:solidFill>
                <a:srgbClr val="FFFF00"/>
              </a:solidFill>
              <a:effectLst>
                <a:glow rad="101600">
                  <a:schemeClr val="tx2">
                    <a:lumMod val="50000"/>
                    <a:alpha val="83000"/>
                  </a:schemeClr>
                </a:glo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694" y="1427697"/>
            <a:ext cx="653121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4400" dirty="0" smtClean="0">
                <a:solidFill>
                  <a:srgbClr val="FFFF00"/>
                </a:solidFill>
                <a:effectLst>
                  <a:glow rad="101600">
                    <a:schemeClr val="tx2">
                      <a:lumMod val="50000"/>
                      <a:alpha val="83000"/>
                    </a:schemeClr>
                  </a:glow>
                </a:effectLst>
                <a:latin typeface="Aharoni" pitchFamily="2" charset="-79"/>
                <a:cs typeface="Aharoni" pitchFamily="2" charset="-79"/>
              </a:rPr>
              <a:t>“Who is my neighbor?”</a:t>
            </a:r>
          </a:p>
          <a:p>
            <a:pPr algn="r">
              <a:spcAft>
                <a:spcPts val="1200"/>
              </a:spcAft>
            </a:pPr>
            <a:r>
              <a:rPr lang="en-US" sz="4400" dirty="0" smtClean="0">
                <a:solidFill>
                  <a:srgbClr val="FFFF00"/>
                </a:solidFill>
                <a:effectLst>
                  <a:glow rad="101600">
                    <a:schemeClr val="tx2">
                      <a:lumMod val="50000"/>
                      <a:alpha val="83000"/>
                    </a:schemeClr>
                  </a:glow>
                </a:effectLst>
                <a:latin typeface="Aharoni" pitchFamily="2" charset="-79"/>
                <a:cs typeface="Aharoni" pitchFamily="2" charset="-79"/>
              </a:rPr>
              <a:t>—Lawyer</a:t>
            </a:r>
            <a:endParaRPr lang="en-US" sz="2800" dirty="0">
              <a:solidFill>
                <a:srgbClr val="FFFF00"/>
              </a:solidFill>
              <a:effectLst>
                <a:glow rad="101600">
                  <a:schemeClr val="tx2">
                    <a:lumMod val="50000"/>
                    <a:alpha val="83000"/>
                  </a:schemeClr>
                </a:glow>
              </a:effectLst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68493024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694" y="152400"/>
            <a:ext cx="21627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effectLst>
                  <a:glow rad="101600">
                    <a:schemeClr val="tx2">
                      <a:lumMod val="50000"/>
                      <a:alpha val="83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WHO</a:t>
            </a:r>
            <a:endParaRPr lang="en-US" sz="6000" b="1" i="1" dirty="0">
              <a:solidFill>
                <a:srgbClr val="FFFF00"/>
              </a:solidFill>
              <a:effectLst>
                <a:glow rad="101600">
                  <a:schemeClr val="tx2">
                    <a:lumMod val="50000"/>
                    <a:alpha val="83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0" y="381000"/>
            <a:ext cx="20649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>
                <a:solidFill>
                  <a:srgbClr val="FFFF00"/>
                </a:solidFill>
                <a:effectLst>
                  <a:glow rad="101600">
                    <a:schemeClr val="tx2">
                      <a:lumMod val="50000"/>
                      <a:alpha val="83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do you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91000" y="381000"/>
            <a:ext cx="24545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effectLst>
                  <a:glow rad="101600">
                    <a:schemeClr val="tx2">
                      <a:lumMod val="50000"/>
                      <a:alpha val="83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LOVE?</a:t>
            </a:r>
            <a:endParaRPr lang="en-US" sz="6000" b="1" i="1" dirty="0">
              <a:solidFill>
                <a:srgbClr val="FFFF00"/>
              </a:solidFill>
              <a:effectLst>
                <a:glow rad="101600">
                  <a:schemeClr val="tx2">
                    <a:lumMod val="50000"/>
                    <a:alpha val="83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694" y="1427697"/>
            <a:ext cx="80107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400" dirty="0" smtClean="0">
                <a:solidFill>
                  <a:srgbClr val="FFFF00"/>
                </a:solidFill>
                <a:effectLst>
                  <a:glow rad="101600">
                    <a:schemeClr val="tx2">
                      <a:lumMod val="50000"/>
                      <a:alpha val="83000"/>
                    </a:schemeClr>
                  </a:glow>
                </a:effectLst>
                <a:latin typeface="Aharoni" pitchFamily="2" charset="-79"/>
                <a:cs typeface="Aharoni" pitchFamily="2" charset="-79"/>
              </a:rPr>
              <a:t>“So, who is my neighbor?”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133600"/>
            <a:ext cx="4876800" cy="3657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 fov="1200000">
              <a:rot lat="20400000" lon="1200000" rev="2100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4401293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654781"/>
            <a:ext cx="5650906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i="1" dirty="0" smtClean="0">
                <a:solidFill>
                  <a:srgbClr val="FFFF00"/>
                </a:solidFill>
                <a:effectLst>
                  <a:glow rad="101600">
                    <a:schemeClr val="tx2">
                      <a:lumMod val="50000"/>
                      <a:alpha val="83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WHO</a:t>
            </a:r>
            <a:endParaRPr lang="en-US" sz="16600" b="1" i="1" dirty="0">
              <a:solidFill>
                <a:srgbClr val="FFFF00"/>
              </a:solidFill>
              <a:effectLst>
                <a:glow rad="101600">
                  <a:schemeClr val="tx2">
                    <a:lumMod val="50000"/>
                    <a:alpha val="83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24082" y="2042026"/>
            <a:ext cx="510267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dirty="0">
                <a:solidFill>
                  <a:srgbClr val="FFFF00"/>
                </a:solidFill>
                <a:effectLst>
                  <a:glow rad="101600">
                    <a:schemeClr val="tx2">
                      <a:lumMod val="50000"/>
                      <a:alpha val="83000"/>
                    </a:schemeClr>
                  </a:glow>
                </a:effectLst>
                <a:latin typeface="Aharoni" pitchFamily="2" charset="-79"/>
                <a:cs typeface="Aharoni" pitchFamily="2" charset="-79"/>
              </a:rPr>
              <a:t>d</a:t>
            </a:r>
            <a:r>
              <a:rPr lang="en-US" sz="11500" dirty="0" smtClean="0">
                <a:solidFill>
                  <a:srgbClr val="FFFF00"/>
                </a:solidFill>
                <a:effectLst>
                  <a:glow rad="101600">
                    <a:schemeClr val="tx2">
                      <a:lumMod val="50000"/>
                      <a:alpha val="83000"/>
                    </a:schemeClr>
                  </a:glow>
                </a:effectLst>
                <a:latin typeface="Aharoni" pitchFamily="2" charset="-79"/>
                <a:cs typeface="Aharoni" pitchFamily="2" charset="-79"/>
              </a:rPr>
              <a:t>o you</a:t>
            </a:r>
            <a:endParaRPr lang="en-US" sz="11500" dirty="0">
              <a:solidFill>
                <a:srgbClr val="FFFF00"/>
              </a:solidFill>
              <a:effectLst>
                <a:glow rad="101600">
                  <a:schemeClr val="tx2">
                    <a:lumMod val="50000"/>
                    <a:alpha val="83000"/>
                  </a:schemeClr>
                </a:glo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52482" y="2973050"/>
            <a:ext cx="6460423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i="1" dirty="0" smtClean="0">
                <a:solidFill>
                  <a:srgbClr val="FFFF00"/>
                </a:solidFill>
                <a:effectLst>
                  <a:glow rad="101600">
                    <a:schemeClr val="tx2">
                      <a:lumMod val="50000"/>
                      <a:alpha val="83000"/>
                    </a:schemeClr>
                  </a:glow>
                </a:effectLst>
                <a:latin typeface="Aharoni" pitchFamily="2" charset="-79"/>
                <a:cs typeface="Aharoni" pitchFamily="2" charset="-79"/>
              </a:rPr>
              <a:t>LOVE?</a:t>
            </a:r>
            <a:endParaRPr lang="en-US" sz="16600" i="1" dirty="0">
              <a:solidFill>
                <a:srgbClr val="FFFF00"/>
              </a:solidFill>
              <a:effectLst>
                <a:glow rad="101600">
                  <a:schemeClr val="tx2">
                    <a:lumMod val="50000"/>
                    <a:alpha val="83000"/>
                  </a:schemeClr>
                </a:glow>
              </a:effectLst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31592196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101980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83</Words>
  <Application>Microsoft Office PowerPoint</Application>
  <PresentationFormat>On-screen Show (4:3)</PresentationFormat>
  <Paragraphs>44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Minister</dc:creator>
  <cp:lastModifiedBy>Minister</cp:lastModifiedBy>
  <cp:revision>10</cp:revision>
  <dcterms:created xsi:type="dcterms:W3CDTF">2013-08-29T15:03:44Z</dcterms:created>
  <dcterms:modified xsi:type="dcterms:W3CDTF">2013-10-04T23:26:55Z</dcterms:modified>
</cp:coreProperties>
</file>