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176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ghtyWorks_std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9879" y="1513370"/>
            <a:ext cx="408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Surrounded by Faithfulness</a:t>
            </a:r>
            <a:endParaRPr lang="en-US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ush Script MT Italic"/>
              <a:cs typeface="Brush Script MT Ital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826" y="4652691"/>
            <a:ext cx="3566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God &amp; Man </a:t>
            </a:r>
            <a:b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</a:b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In The Psalms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2568493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ghtyWorks_std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9879" y="1513370"/>
            <a:ext cx="408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The Draw </a:t>
            </a:r>
            <a:b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</a:br>
            <a: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of the </a:t>
            </a:r>
            <a:b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</a:br>
            <a:r>
              <a:rPr lang="en-US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Lord’s House</a:t>
            </a:r>
            <a:endParaRPr lang="en-US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ush Script MT Italic"/>
              <a:cs typeface="Brush Script MT Ital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826" y="4652691"/>
            <a:ext cx="356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Psalm 26 - 27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61946456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ghtyWorks_std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3663" y="4949068"/>
            <a:ext cx="22898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The Draw </a:t>
            </a:r>
            <a:b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of the </a:t>
            </a:r>
            <a:b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Lord’s House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ush Script MT Italic"/>
              <a:cs typeface="Brush Script MT Ital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7627" y="6149396"/>
            <a:ext cx="181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Psalm 26 - 27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325" y="411370"/>
            <a:ext cx="7937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Why David Longed To Be In The Lord’s House…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Because he loved the Lord (26.6-8)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Because there is safety (27.4-6)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Because it offers continuing hope (27.13-14)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5420433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ghtyWorks_std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3663" y="4949068"/>
            <a:ext cx="22898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The Draw </a:t>
            </a:r>
            <a:b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of the </a:t>
            </a:r>
            <a:b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</a:b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 Italic"/>
                <a:cs typeface="Brush Script MT Italic"/>
              </a:rPr>
              <a:t>Lord’s House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ush Script MT Italic"/>
              <a:cs typeface="Brush Script MT Ital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325" y="1194148"/>
            <a:ext cx="72543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But To Dwell In The Lord’s House…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One must prepare to come before Him (26.1-7)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One must be fit to remain in the Lord’s house (26.9-12)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7627" y="6149396"/>
            <a:ext cx="181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/>
                <a:cs typeface="Century"/>
              </a:rPr>
              <a:t>Psalm 26 - 27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4979641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7836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</TotalTime>
  <Words>98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4</cp:revision>
  <dcterms:created xsi:type="dcterms:W3CDTF">2015-02-25T01:33:32Z</dcterms:created>
  <dcterms:modified xsi:type="dcterms:W3CDTF">2015-03-01T02:27:37Z</dcterms:modified>
</cp:coreProperties>
</file>