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822D-C79E-3245-94C0-21ED534BC471}" type="datetimeFigureOut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C098-3941-4D48-A3E7-C8B0D7C07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822D-C79E-3245-94C0-21ED534BC471}" type="datetimeFigureOut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C098-3941-4D48-A3E7-C8B0D7C07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822D-C79E-3245-94C0-21ED534BC471}" type="datetimeFigureOut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C098-3941-4D48-A3E7-C8B0D7C07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822D-C79E-3245-94C0-21ED534BC471}" type="datetimeFigureOut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C098-3941-4D48-A3E7-C8B0D7C07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822D-C79E-3245-94C0-21ED534BC471}" type="datetimeFigureOut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C098-3941-4D48-A3E7-C8B0D7C07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822D-C79E-3245-94C0-21ED534BC471}" type="datetimeFigureOut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C098-3941-4D48-A3E7-C8B0D7C07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822D-C79E-3245-94C0-21ED534BC471}" type="datetimeFigureOut">
              <a:rPr lang="en-US" smtClean="0"/>
              <a:t>3/1/15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C098-3941-4D48-A3E7-C8B0D7C07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822D-C79E-3245-94C0-21ED534BC471}" type="datetimeFigureOut">
              <a:rPr lang="en-US" smtClean="0"/>
              <a:t>3/1/15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C098-3941-4D48-A3E7-C8B0D7C07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822D-C79E-3245-94C0-21ED534BC471}" type="datetimeFigureOut">
              <a:rPr lang="en-US" smtClean="0"/>
              <a:t>3/1/15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C098-3941-4D48-A3E7-C8B0D7C07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822D-C79E-3245-94C0-21ED534BC471}" type="datetimeFigureOut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C098-3941-4D48-A3E7-C8B0D7C07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822D-C79E-3245-94C0-21ED534BC471}" type="datetimeFigureOut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C098-3941-4D48-A3E7-C8B0D7C07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0822D-C79E-3245-94C0-21ED534BC471}" type="datetimeFigureOut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4C098-3941-4D48-A3E7-C8B0D7C07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6443707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77527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810136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043657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67399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92928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606947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04240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8610873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16</TotalTime>
  <Words>0</Words>
  <Application>Microsoft Macintosh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2</cp:revision>
  <dcterms:created xsi:type="dcterms:W3CDTF">2015-03-01T20:09:14Z</dcterms:created>
  <dcterms:modified xsi:type="dcterms:W3CDTF">2015-03-01T20:25:29Z</dcterms:modified>
</cp:coreProperties>
</file>