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C21E-72B7-452B-9827-277CA227B5FD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5B970-9C86-47B9-B33D-6B104F0E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5D83E9-D0DE-45F3-A91D-C403D43A8B31}" type="datetimeFigureOut">
              <a:rPr lang="en-US" smtClean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6305A6-19D6-44A0-8CA2-0E7EEDCD3D9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latin typeface="Arial Black" panose="020B0A04020102020204" pitchFamily="34" charset="0"/>
              </a:rPr>
              <a:t>Wisdom Helps Make a Life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Ecclesiastes 9:13-10:20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491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8229599" cy="387781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Apply wisdom in getting the job done (8-10)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controlling your words (11-15)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leading others (16-19)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withholding criticism (10:20)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b="1" u="sng" dirty="0" smtClean="0">
                <a:solidFill>
                  <a:schemeClr val="tx1"/>
                </a:solidFill>
              </a:rPr>
              <a:t>Situation  </a:t>
            </a:r>
            <a:r>
              <a:rPr lang="en-US" b="1" dirty="0" smtClean="0">
                <a:solidFill>
                  <a:schemeClr val="tx1"/>
                </a:solidFill>
              </a:rPr>
              <a:t>			       </a:t>
            </a:r>
            <a:r>
              <a:rPr lang="en-US" b="1" u="sng" dirty="0" smtClean="0">
                <a:solidFill>
                  <a:schemeClr val="tx1"/>
                </a:solidFill>
              </a:rPr>
              <a:t>Danger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38606"/>
          </a:xfrm>
        </p:spPr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We need to apply wisdom to life (10:8-20)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2450" y="4295774"/>
            <a:ext cx="3657600" cy="1785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Digging a pit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Breaking through  wall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Quarrying 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Splitting logs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Chopping wood 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14862" y="4319585"/>
            <a:ext cx="4191000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Fall into pit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Being bitten by snake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Being hurt by falling 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Endanger oneself – dull 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Wasted energy – dull axe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247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8229599" cy="422865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getting the job done (8-10)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controlling your words (11-15)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</a:rPr>
              <a:t>Apply wisdom in leading others (16-19)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withholding criticism (10:20)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“Woe </a:t>
            </a:r>
            <a:r>
              <a:rPr lang="en-US" b="1" dirty="0"/>
              <a:t>to you, O land, when your king is a child, and your princes feast in the morning! </a:t>
            </a:r>
            <a:r>
              <a:rPr lang="en-US" b="1" baseline="30000" dirty="0"/>
              <a:t>17 </a:t>
            </a:r>
            <a:r>
              <a:rPr lang="en-US" b="1" dirty="0"/>
              <a:t>Happy are you, O land, when your king is the son of the nobility, and your princes feast at the proper time, for strength, and not for drunkenness! </a:t>
            </a:r>
            <a:r>
              <a:rPr lang="en-US" b="1" baseline="30000" dirty="0"/>
              <a:t>18 </a:t>
            </a:r>
            <a:r>
              <a:rPr lang="en-US" b="1" dirty="0"/>
              <a:t>Through sloth the roof sinks in, and through indolence the house leaks. </a:t>
            </a:r>
            <a:r>
              <a:rPr lang="en-US" b="1" baseline="30000" dirty="0"/>
              <a:t>19 </a:t>
            </a:r>
            <a:r>
              <a:rPr lang="en-US" b="1" dirty="0"/>
              <a:t>Bread is made for laughter, and wine gladdens life, and money answers everything</a:t>
            </a:r>
            <a:r>
              <a:rPr lang="en-US" b="1" dirty="0" smtClean="0"/>
              <a:t>.”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38606"/>
          </a:xfrm>
        </p:spPr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We need to apply wisdom to life (10:8-20)</a:t>
            </a:r>
          </a:p>
        </p:txBody>
      </p:sp>
    </p:spTree>
    <p:extLst>
      <p:ext uri="{BB962C8B-B14F-4D97-AF65-F5344CB8AC3E}">
        <p14:creationId xmlns:p14="http://schemas.microsoft.com/office/powerpoint/2010/main" val="221656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8229599" cy="422865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getting the job done (8-10)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Apply wisdom in controlling your words (11-15)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leading others (16-19)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Apply wisdom in withholding criticism (10:20)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“If </a:t>
            </a:r>
            <a:r>
              <a:rPr lang="en-US" b="1" dirty="0"/>
              <a:t>the serpent bites before it is charmed, there is no advantage to the charmer. The words of a wise man's mouth win him favor, but the lips of a fool consume </a:t>
            </a:r>
            <a:r>
              <a:rPr lang="en-US" b="1" dirty="0" smtClean="0"/>
              <a:t>him. </a:t>
            </a:r>
            <a:r>
              <a:rPr lang="en-US" b="1" dirty="0"/>
              <a:t>The beginning of the words of his mouth is foolishness, and the end of his talk is evil madness</a:t>
            </a:r>
            <a:r>
              <a:rPr lang="en-US" b="1" dirty="0" smtClean="0"/>
              <a:t>. </a:t>
            </a:r>
            <a:r>
              <a:rPr lang="en-US" b="1" dirty="0"/>
              <a:t>A fool multiplies words, though no man knows what is to be, and who can tell him what will be after </a:t>
            </a:r>
            <a:r>
              <a:rPr lang="en-US" b="1" dirty="0" smtClean="0"/>
              <a:t>him. </a:t>
            </a:r>
            <a:r>
              <a:rPr lang="en-US" b="1" dirty="0"/>
              <a:t>The toil of a fool wearies him, for he does not know the way to the city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38606"/>
          </a:xfrm>
        </p:spPr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We need to apply wisdom to life (10:8-20)</a:t>
            </a:r>
          </a:p>
        </p:txBody>
      </p:sp>
    </p:spTree>
    <p:extLst>
      <p:ext uri="{BB962C8B-B14F-4D97-AF65-F5344CB8AC3E}">
        <p14:creationId xmlns:p14="http://schemas.microsoft.com/office/powerpoint/2010/main" val="99164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8229599" cy="422865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getting the job done (8-10)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controlling your words (11-15)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Apply wisdom in leading others (16-19)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Apply wisdom in withholding criticism (10:20)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“Even </a:t>
            </a:r>
            <a:r>
              <a:rPr lang="en-US" b="1" dirty="0"/>
              <a:t>in your thoughts, do not curse the king, nor in your bedroom curse the rich, for a bird of the air will carry your voice, or some winged creature tell the matter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38606"/>
          </a:xfrm>
        </p:spPr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We need to apply wisdom to life (10:8-20)</a:t>
            </a:r>
          </a:p>
        </p:txBody>
      </p:sp>
    </p:spTree>
    <p:extLst>
      <p:ext uri="{BB962C8B-B14F-4D97-AF65-F5344CB8AC3E}">
        <p14:creationId xmlns:p14="http://schemas.microsoft.com/office/powerpoint/2010/main" val="19235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Wisdom will result in us being a city that sits on a hill and cannot be hid!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13 “You are the salt of the earth, </a:t>
            </a:r>
            <a:r>
              <a:rPr lang="en-US" b="1" dirty="0" smtClean="0"/>
              <a:t>but </a:t>
            </a:r>
            <a:r>
              <a:rPr lang="en-US" b="1" dirty="0"/>
              <a:t>if salt has lost its taste, how shall its saltiness be restored? It is no longer good for anything except to be thrown out and trampled under people's </a:t>
            </a:r>
            <a:r>
              <a:rPr lang="en-US" b="1" dirty="0" smtClean="0"/>
              <a:t>feet. 14 “You </a:t>
            </a:r>
            <a:r>
              <a:rPr lang="en-US" b="1" dirty="0"/>
              <a:t>are the light of the world.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city set on a hill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be hidden</a:t>
            </a:r>
            <a:r>
              <a:rPr lang="en-US" b="1" dirty="0"/>
              <a:t>. 15 </a:t>
            </a:r>
            <a:r>
              <a:rPr lang="en-US" b="1" dirty="0" smtClean="0"/>
              <a:t>Nor </a:t>
            </a:r>
            <a:r>
              <a:rPr lang="en-US" b="1" dirty="0"/>
              <a:t>do people light a lamp and put it under a basket, but on a stand, and it gives light to all in the house. 16 In the same way, let your light shine before others, so </a:t>
            </a:r>
            <a:r>
              <a:rPr lang="en-US" b="1" dirty="0" smtClean="0"/>
              <a:t>that they </a:t>
            </a:r>
            <a:r>
              <a:rPr lang="en-US" b="1" dirty="0"/>
              <a:t>may see your good works and </a:t>
            </a:r>
            <a:r>
              <a:rPr lang="en-US" b="1" dirty="0" smtClean="0"/>
              <a:t>give </a:t>
            </a:r>
            <a:r>
              <a:rPr lang="en-US" b="1" dirty="0"/>
              <a:t>glory to your Father who is in heaven.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/>
              <a:t>Conclusion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897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609601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13</a:t>
            </a:r>
            <a:r>
              <a:rPr lang="en-US" sz="2400" b="1" dirty="0"/>
              <a:t> </a:t>
            </a:r>
            <a:r>
              <a:rPr lang="en-US" sz="2400" b="1" dirty="0" smtClean="0"/>
              <a:t>I have also seen this example of wisdom under the sun, and it seemed great to me. </a:t>
            </a:r>
            <a:r>
              <a:rPr lang="en-US" sz="2400" b="1" baseline="30000" dirty="0" smtClean="0"/>
              <a:t>14 </a:t>
            </a:r>
            <a:r>
              <a:rPr lang="en-US" sz="2400" b="1" dirty="0" smtClean="0"/>
              <a:t>There was a little city with few men in it, and a great king came against it and besieged it, building great siegeworks against it. </a:t>
            </a:r>
            <a:r>
              <a:rPr lang="en-US" sz="2400" b="1" baseline="30000" dirty="0" smtClean="0"/>
              <a:t>15 </a:t>
            </a:r>
            <a:r>
              <a:rPr lang="en-US" sz="2400" b="1" dirty="0" smtClean="0"/>
              <a:t>But there was found in it a poor, wise man, and he by his wisdom delivered the city. Yet no one remembered that poor man. </a:t>
            </a:r>
            <a:r>
              <a:rPr lang="en-US" sz="2400" b="1" baseline="30000" dirty="0" smtClean="0"/>
              <a:t>16 </a:t>
            </a:r>
            <a:r>
              <a:rPr lang="en-US" sz="2400" b="1" dirty="0" smtClean="0"/>
              <a:t>But I say that wisdom is better than might, though the poor man's wisdom is despised and his words are not heard.</a:t>
            </a:r>
          </a:p>
          <a:p>
            <a:r>
              <a:rPr lang="en-US" sz="2400" b="1" baseline="30000" dirty="0" smtClean="0"/>
              <a:t>17 </a:t>
            </a:r>
            <a:r>
              <a:rPr lang="en-US" sz="2400" b="1" dirty="0" smtClean="0"/>
              <a:t>The words of the wise heard in quiet are better than the shouting of a ruler among fools. </a:t>
            </a:r>
            <a:r>
              <a:rPr lang="en-US" sz="2400" b="1" baseline="30000" dirty="0" smtClean="0"/>
              <a:t>18 </a:t>
            </a:r>
            <a:r>
              <a:rPr lang="en-US" sz="2400" b="1" dirty="0" smtClean="0"/>
              <a:t>Wisdom is better than weapons of war, but one sinner destroys much good.</a:t>
            </a:r>
          </a:p>
          <a:p>
            <a:endParaRPr lang="en-US" sz="2400" b="1" dirty="0"/>
          </a:p>
          <a:p>
            <a:r>
              <a:rPr lang="en-US" sz="2400" b="1" dirty="0" smtClean="0"/>
              <a:t>10 Dead flies make the perfumer's ointment give off a stench; so a little folly outweighs wisdom and honor. </a:t>
            </a:r>
            <a:r>
              <a:rPr lang="en-US" sz="2400" b="1" baseline="30000" dirty="0" smtClean="0"/>
              <a:t>2 </a:t>
            </a:r>
            <a:r>
              <a:rPr lang="en-US" sz="2400" b="1" dirty="0" smtClean="0"/>
              <a:t>A wise man's heart inclines him to the right, but a fool's heart to the left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77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"/>
            <a:ext cx="834628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Even when the fool walks on the road, he lacks sense,</a:t>
            </a:r>
            <a:br>
              <a:rPr lang="en-US" sz="2400" b="1" dirty="0" smtClean="0"/>
            </a:br>
            <a:r>
              <a:rPr lang="en-US" sz="2400" b="1" dirty="0" smtClean="0"/>
              <a:t>and he says to everyone that he is a fool. </a:t>
            </a:r>
            <a:r>
              <a:rPr lang="en-US" sz="2400" b="1" baseline="30000" dirty="0" smtClean="0"/>
              <a:t>4 </a:t>
            </a:r>
            <a:r>
              <a:rPr lang="en-US" sz="2400" b="1" dirty="0" smtClean="0"/>
              <a:t>If the anger of the ruler rises against you, do not leave your place,</a:t>
            </a:r>
            <a:br>
              <a:rPr lang="en-US" sz="2400" b="1" dirty="0" smtClean="0"/>
            </a:br>
            <a:r>
              <a:rPr lang="en-US" sz="2400" b="1" dirty="0" smtClean="0"/>
              <a:t>for calmness</a:t>
            </a:r>
            <a:r>
              <a:rPr lang="en-US" sz="2400" b="1" baseline="30000" dirty="0"/>
              <a:t> </a:t>
            </a:r>
            <a:r>
              <a:rPr lang="en-US" sz="2400" b="1" dirty="0" smtClean="0"/>
              <a:t>will lay great offenses to rest. </a:t>
            </a:r>
            <a:r>
              <a:rPr lang="en-US" sz="2400" b="1" baseline="30000" dirty="0" smtClean="0"/>
              <a:t>5 </a:t>
            </a:r>
            <a:r>
              <a:rPr lang="en-US" sz="2400" b="1" dirty="0" smtClean="0"/>
              <a:t>There is an evil that I have seen under the sun, as it were an error proceeding from the ruler: </a:t>
            </a:r>
            <a:r>
              <a:rPr lang="en-US" sz="2400" b="1" baseline="30000" dirty="0" smtClean="0"/>
              <a:t>6 </a:t>
            </a:r>
            <a:r>
              <a:rPr lang="en-US" sz="2400" b="1" dirty="0" smtClean="0"/>
              <a:t>folly is set in many high places, and the rich sit in a low place. </a:t>
            </a:r>
            <a:r>
              <a:rPr lang="en-US" sz="2400" b="1" baseline="30000" dirty="0" smtClean="0"/>
              <a:t>7 </a:t>
            </a:r>
            <a:r>
              <a:rPr lang="en-US" sz="2400" b="1" dirty="0" smtClean="0"/>
              <a:t>I have seen slaves on horses, and princes walking on the ground like slaves.</a:t>
            </a:r>
          </a:p>
          <a:p>
            <a:r>
              <a:rPr lang="en-US" sz="2400" b="1" baseline="30000" dirty="0" smtClean="0"/>
              <a:t>8 </a:t>
            </a:r>
            <a:r>
              <a:rPr lang="en-US" sz="2400" b="1" dirty="0" smtClean="0"/>
              <a:t>He who digs a pit will fall into it, and a serpent will bite him who breaks through a wall. </a:t>
            </a:r>
            <a:r>
              <a:rPr lang="en-US" sz="2400" b="1" baseline="30000" dirty="0" smtClean="0"/>
              <a:t>9 </a:t>
            </a:r>
            <a:r>
              <a:rPr lang="en-US" sz="2400" b="1" dirty="0" smtClean="0"/>
              <a:t>He who quarries stones is hurt by them, and he who splits logs is endangered by them. </a:t>
            </a:r>
            <a:r>
              <a:rPr lang="en-US" sz="2400" b="1" baseline="30000" dirty="0" smtClean="0"/>
              <a:t>10 </a:t>
            </a:r>
            <a:r>
              <a:rPr lang="en-US" sz="2400" b="1" dirty="0" smtClean="0"/>
              <a:t>If the iron is blunt, and one does not sharpen the edge, he must use more strength, but wisdom helps one to succeed. </a:t>
            </a:r>
            <a:r>
              <a:rPr lang="en-US" sz="2400" b="1" baseline="30000" dirty="0" smtClean="0"/>
              <a:t>11 </a:t>
            </a:r>
            <a:r>
              <a:rPr lang="en-US" sz="2400" b="1" dirty="0" smtClean="0"/>
              <a:t>If the serpent bites before it is charmed, there is no advantage to the charmer. </a:t>
            </a:r>
            <a:r>
              <a:rPr lang="en-US" sz="2400" b="1" baseline="30000" dirty="0" smtClean="0"/>
              <a:t>12 </a:t>
            </a:r>
            <a:r>
              <a:rPr lang="en-US" sz="2400" b="1" dirty="0" smtClean="0"/>
              <a:t>The words of a wise man's mouth win him favor, but the lips of a fool consume him. </a:t>
            </a:r>
            <a:r>
              <a:rPr lang="en-US" sz="2400" b="1" baseline="30000" dirty="0" smtClean="0"/>
              <a:t>13 </a:t>
            </a:r>
            <a:r>
              <a:rPr lang="en-US" sz="2400" b="1" dirty="0" smtClean="0"/>
              <a:t>The beginning of the words of his mouth is foolishness, and the end of his talk is evil madness.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0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399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 smtClean="0"/>
              <a:t>14 </a:t>
            </a:r>
            <a:r>
              <a:rPr lang="en-US" sz="2400" b="1" dirty="0" smtClean="0"/>
              <a:t>A fool multiplies words, though no man knows what is to be, and who can tell him what will be after him? </a:t>
            </a:r>
            <a:r>
              <a:rPr lang="en-US" sz="2400" b="1" baseline="30000" dirty="0" smtClean="0"/>
              <a:t>15 </a:t>
            </a:r>
            <a:r>
              <a:rPr lang="en-US" sz="2400" b="1" dirty="0" smtClean="0"/>
              <a:t>The toil of a fool wearies him, for he does not know the way to the city.</a:t>
            </a:r>
          </a:p>
          <a:p>
            <a:r>
              <a:rPr lang="en-US" sz="2400" b="1" baseline="30000" dirty="0" smtClean="0"/>
              <a:t>16 </a:t>
            </a:r>
            <a:r>
              <a:rPr lang="en-US" sz="2400" b="1" dirty="0" smtClean="0"/>
              <a:t>Woe to you, O land, when your king is a child, and your princes feast in the morning! </a:t>
            </a:r>
            <a:r>
              <a:rPr lang="en-US" sz="2400" b="1" baseline="30000" dirty="0" smtClean="0"/>
              <a:t>17 </a:t>
            </a:r>
            <a:r>
              <a:rPr lang="en-US" sz="2400" b="1" dirty="0" smtClean="0"/>
              <a:t>Happy are you, O land, when your king is the son of the nobility, and your princes feast at the proper time, for strength, and not for drunkenness! </a:t>
            </a:r>
            <a:r>
              <a:rPr lang="en-US" sz="2400" b="1" baseline="30000" dirty="0" smtClean="0"/>
              <a:t>18 </a:t>
            </a:r>
            <a:r>
              <a:rPr lang="en-US" sz="2400" b="1" dirty="0" smtClean="0"/>
              <a:t>Through sloth the roof sinks in, and through indolence the house leaks. </a:t>
            </a:r>
            <a:r>
              <a:rPr lang="en-US" sz="2400" b="1" baseline="30000" dirty="0" smtClean="0"/>
              <a:t>19 </a:t>
            </a:r>
            <a:r>
              <a:rPr lang="en-US" sz="2400" b="1" dirty="0" smtClean="0"/>
              <a:t>Bread is made for laughter, and wine gladdens life, and money answers everything. </a:t>
            </a:r>
            <a:r>
              <a:rPr lang="en-US" sz="2400" b="1" baseline="30000" dirty="0" smtClean="0"/>
              <a:t>20 </a:t>
            </a:r>
            <a:r>
              <a:rPr lang="en-US" sz="2400" b="1" dirty="0" smtClean="0"/>
              <a:t>Even in your thoughts, do not curse the king, nor in your bedroom curse the rich, for a bird of the air will carry your voice, or some winged creature tell the matter.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71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 Black" panose="020B0A04020102020204" pitchFamily="34" charset="0"/>
              </a:rPr>
              <a:t>Wisdom Helps Make a Life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/>
          <a:lstStyle/>
          <a:p>
            <a:r>
              <a:rPr lang="en-US" b="1" dirty="0" smtClean="0"/>
              <a:t>We need to appreciate the wisdom in others (9:13-18)</a:t>
            </a:r>
          </a:p>
          <a:p>
            <a:r>
              <a:rPr lang="en-US" b="1" dirty="0" smtClean="0"/>
              <a:t>We need to avoid foolishness at any expense (10:1-7)</a:t>
            </a:r>
          </a:p>
          <a:p>
            <a:r>
              <a:rPr lang="en-US" b="1" dirty="0" smtClean="0"/>
              <a:t>We need to apply wisdom to life (10:8-20)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78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Godly wisdom is greater than strength (19:16a)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baseline="30000" dirty="0" smtClean="0"/>
              <a:t>“</a:t>
            </a:r>
            <a:r>
              <a:rPr lang="en-US" b="1" dirty="0" smtClean="0"/>
              <a:t>But </a:t>
            </a:r>
            <a:r>
              <a:rPr lang="en-US" b="1" dirty="0"/>
              <a:t>I say that wisdom is better than </a:t>
            </a:r>
            <a:r>
              <a:rPr lang="en-US" b="1" dirty="0" smtClean="0"/>
              <a:t>might”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14806"/>
          </a:xfrm>
        </p:spPr>
        <p:txBody>
          <a:bodyPr/>
          <a:lstStyle/>
          <a:p>
            <a:pPr marL="514350" indent="-514350" algn="l">
              <a:buFont typeface="+mj-lt"/>
              <a:buAutoNum type="romanUcPeriod"/>
            </a:pPr>
            <a:r>
              <a:rPr lang="en-US" sz="2400" b="1" dirty="0">
                <a:latin typeface="Arial Black" panose="020B0A04020102020204" pitchFamily="34" charset="0"/>
              </a:rPr>
              <a:t>We need to appreciate the wisdom in others </a:t>
            </a:r>
            <a:r>
              <a:rPr lang="en-US" sz="2400" b="1" dirty="0" smtClean="0">
                <a:latin typeface="Arial Black" panose="020B0A04020102020204" pitchFamily="34" charset="0"/>
              </a:rPr>
              <a:t>			(9:13-18)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0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599" cy="38778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Godly wisdom is greater than strength (16a)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Godly wisdom is not always heeded (16b-17)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i="1" dirty="0" smtClean="0"/>
              <a:t>“…though </a:t>
            </a:r>
            <a:r>
              <a:rPr lang="en-US" b="1" i="1" dirty="0"/>
              <a:t>the poor man's wisdom is despised and his words are not </a:t>
            </a:r>
            <a:r>
              <a:rPr lang="en-US" b="1" i="1" dirty="0" smtClean="0"/>
              <a:t>heard. </a:t>
            </a:r>
            <a:r>
              <a:rPr lang="en-US" b="1" i="1" baseline="30000" dirty="0" smtClean="0"/>
              <a:t>17 </a:t>
            </a:r>
            <a:r>
              <a:rPr lang="en-US" b="1" i="1" dirty="0"/>
              <a:t>The words of the wise heard in quiet are better than the shouting of a ruler among </a:t>
            </a:r>
            <a:r>
              <a:rPr lang="en-US" b="1" i="1" dirty="0" smtClean="0"/>
              <a:t>fools</a:t>
            </a:r>
            <a:r>
              <a:rPr lang="en-US" b="1" dirty="0" smtClean="0"/>
              <a:t>”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229600" cy="1054250"/>
          </a:xfrm>
        </p:spPr>
        <p:txBody>
          <a:bodyPr/>
          <a:lstStyle/>
          <a:p>
            <a:pPr marL="514350" indent="-514350" algn="l">
              <a:buFont typeface="+mj-lt"/>
              <a:buAutoNum type="romanUcPeriod"/>
            </a:pPr>
            <a:r>
              <a:rPr lang="en-US" sz="2400" b="1" dirty="0">
                <a:latin typeface="Arial Black" panose="020B0A04020102020204" pitchFamily="34" charset="0"/>
              </a:rPr>
              <a:t>We need to appreciate the wisdom in others </a:t>
            </a:r>
            <a:r>
              <a:rPr lang="en-US" sz="2400" b="1" dirty="0" smtClean="0">
                <a:latin typeface="Arial Black" panose="020B0A04020102020204" pitchFamily="34" charset="0"/>
              </a:rPr>
              <a:t>			(9:13-18)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599" cy="38778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Godly wisdom is greater than strength (16a)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Godly wisdom is not always heeded (16b-17)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Godly wisdom can be overcome by sheer folly (9:18)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0" indent="0">
              <a:buNone/>
            </a:pPr>
            <a:r>
              <a:rPr lang="en-US" b="1" i="1" dirty="0" smtClean="0"/>
              <a:t>“Wisdom </a:t>
            </a:r>
            <a:r>
              <a:rPr lang="en-US" b="1" i="1" dirty="0"/>
              <a:t>is better than weapons of war, but one sinner destroys much good</a:t>
            </a:r>
            <a:r>
              <a:rPr lang="en-US" b="1" i="1" dirty="0" smtClean="0"/>
              <a:t>.”</a:t>
            </a:r>
            <a:endParaRPr lang="en-US" b="1" i="1" dirty="0"/>
          </a:p>
          <a:p>
            <a:pPr marL="0" indent="0">
              <a:buNone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305800" cy="1054250"/>
          </a:xfrm>
        </p:spPr>
        <p:txBody>
          <a:bodyPr/>
          <a:lstStyle/>
          <a:p>
            <a:pPr marL="514350" indent="-514350" algn="l">
              <a:buFont typeface="+mj-lt"/>
              <a:buAutoNum type="romanUcPeriod"/>
            </a:pPr>
            <a:r>
              <a:rPr lang="en-US" sz="2400" b="1" dirty="0">
                <a:latin typeface="Arial Black" panose="020B0A04020102020204" pitchFamily="34" charset="0"/>
              </a:rPr>
              <a:t>We need to appreciate the wisdom in others </a:t>
            </a:r>
            <a:r>
              <a:rPr lang="en-US" sz="2400" b="1" dirty="0" smtClean="0">
                <a:latin typeface="Arial Black" panose="020B0A04020102020204" pitchFamily="34" charset="0"/>
              </a:rPr>
              <a:t>			(9:13-18)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48347"/>
            <a:ext cx="8229599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“Dead </a:t>
            </a:r>
            <a:r>
              <a:rPr lang="en-US" b="1" dirty="0"/>
              <a:t>flies make the perfumer's ointment give off a stench; so a little folly outweighs wisdom and </a:t>
            </a:r>
            <a:r>
              <a:rPr lang="en-US" b="1" dirty="0" smtClean="0"/>
              <a:t>honor” (1)</a:t>
            </a:r>
            <a:br>
              <a:rPr lang="en-US" b="1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bad attitudes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bad habits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lustful thoughts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materialism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some improper 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Need to swat away stubbornness, arrogance, pride, etc. 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938606"/>
          </a:xfrm>
        </p:spPr>
        <p:txBody>
          <a:bodyPr/>
          <a:lstStyle/>
          <a:p>
            <a:pPr marL="571500" indent="-571500" algn="l">
              <a:buFont typeface="+mj-lt"/>
              <a:buAutoNum type="romanUcPeriod" startAt="2"/>
            </a:pPr>
            <a:r>
              <a:rPr lang="en-US" sz="2400" b="1" dirty="0">
                <a:latin typeface="Arial Black" panose="020B0A04020102020204" pitchFamily="34" charset="0"/>
              </a:rPr>
              <a:t>We need to avoid foolishness at any expense (10:1-7)</a:t>
            </a:r>
          </a:p>
        </p:txBody>
      </p:sp>
    </p:spTree>
    <p:extLst>
      <p:ext uri="{BB962C8B-B14F-4D97-AF65-F5344CB8AC3E}">
        <p14:creationId xmlns:p14="http://schemas.microsoft.com/office/powerpoint/2010/main" val="12770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101</TotalTime>
  <Words>1179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Wisdom Helps Make a Life</vt:lpstr>
      <vt:lpstr>PowerPoint Presentation</vt:lpstr>
      <vt:lpstr>PowerPoint Presentation</vt:lpstr>
      <vt:lpstr>PowerPoint Presentation</vt:lpstr>
      <vt:lpstr>Wisdom Helps Make a Life</vt:lpstr>
      <vt:lpstr>We need to appreciate the wisdom in others    (9:13-18)</vt:lpstr>
      <vt:lpstr>We need to appreciate the wisdom in others    (9:13-18)</vt:lpstr>
      <vt:lpstr>We need to appreciate the wisdom in others    (9:13-18)</vt:lpstr>
      <vt:lpstr>We need to avoid foolishness at any expense (10:1-7)</vt:lpstr>
      <vt:lpstr>We need to apply wisdom to life (10:8-20)</vt:lpstr>
      <vt:lpstr>We need to apply wisdom to life (10:8-20)</vt:lpstr>
      <vt:lpstr>We need to apply wisdom to life (10:8-20)</vt:lpstr>
      <vt:lpstr>We need to apply wisdom to life (10:8-20)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Helps Make a Life</dc:title>
  <dc:creator>Ross C. Fink</dc:creator>
  <cp:lastModifiedBy>Ross C. Fink</cp:lastModifiedBy>
  <cp:revision>14</cp:revision>
  <cp:lastPrinted>2015-03-21T19:31:37Z</cp:lastPrinted>
  <dcterms:created xsi:type="dcterms:W3CDTF">2015-03-21T17:59:00Z</dcterms:created>
  <dcterms:modified xsi:type="dcterms:W3CDTF">2015-03-21T19:41:45Z</dcterms:modified>
</cp:coreProperties>
</file>