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82850-4FBD-4CCC-8E7B-BCD9CF195BF5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33463-5E83-4E97-A5DC-3429B27C1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91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D3F4A-9991-4C9F-8383-AF19A8B720A0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1DF4B-4252-42DA-A5AA-4DDE53DDF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6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DF4B-4252-42DA-A5AA-4DDE53DDF2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DF4B-4252-42DA-A5AA-4DDE53DDF2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3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DF4B-4252-42DA-A5AA-4DDE53DDF2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31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F250F54-D5D1-4ED2-B30C-7DCA5435C6DF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16774A2-EACC-4FEB-B15E-198E17A0C1A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Are YOU a Christian?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11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en-US" b="1" dirty="0" smtClean="0"/>
              <a:t>Where do you </a:t>
            </a:r>
            <a:r>
              <a:rPr lang="en-US" dirty="0" smtClean="0"/>
              <a:t>find a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295400"/>
            <a:ext cx="8001000" cy="4419600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I’ll </a:t>
            </a:r>
            <a:r>
              <a:rPr lang="en-US" sz="2000" b="1" dirty="0"/>
              <a:t>tell you where he is not – The Christian is not with the world - darkness (Ja. 4:4; Mt. </a:t>
            </a:r>
            <a:r>
              <a:rPr lang="en-US" sz="2000" b="1" dirty="0" smtClean="0"/>
              <a:t>5:13-16)</a:t>
            </a:r>
            <a:endParaRPr lang="en-US" sz="2000" b="1" dirty="0"/>
          </a:p>
          <a:p>
            <a:r>
              <a:rPr lang="en-US" sz="2000" b="1" dirty="0" smtClean="0"/>
              <a:t>Wherever </a:t>
            </a:r>
            <a:r>
              <a:rPr lang="en-US" sz="2000" b="1" dirty="0"/>
              <a:t>he is, the Christian is “</a:t>
            </a:r>
            <a:r>
              <a:rPr lang="en-US" sz="2000" b="1" i="1" dirty="0"/>
              <a:t>redeeming the time</a:t>
            </a:r>
            <a:r>
              <a:rPr lang="en-US" sz="2000" b="1" dirty="0"/>
              <a:t>”! (Eph. </a:t>
            </a:r>
            <a:r>
              <a:rPr lang="en-US" sz="2000" b="1" dirty="0" smtClean="0"/>
              <a:t>5:16)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Christian is “</a:t>
            </a:r>
            <a:r>
              <a:rPr lang="en-US" sz="2000" b="1" i="1" dirty="0"/>
              <a:t>assembled with the church</a:t>
            </a:r>
            <a:r>
              <a:rPr lang="en-US" sz="2000" b="1" dirty="0"/>
              <a:t>” (Act 11:26; Heb. </a:t>
            </a:r>
            <a:r>
              <a:rPr lang="en-US" sz="2000" b="1" dirty="0" smtClean="0"/>
              <a:t>10:24-26)</a:t>
            </a:r>
            <a:endParaRPr lang="en-US" sz="2000" b="1" dirty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Christian is “</a:t>
            </a:r>
            <a:r>
              <a:rPr lang="en-US" sz="2000" b="1" i="1" dirty="0"/>
              <a:t>provoking one another to love and good works</a:t>
            </a:r>
            <a:r>
              <a:rPr lang="en-US" sz="2000" b="1" dirty="0"/>
              <a:t>” (Heb. </a:t>
            </a:r>
            <a:r>
              <a:rPr lang="en-US" sz="2000" b="1" dirty="0" smtClean="0"/>
              <a:t>10:24)</a:t>
            </a:r>
            <a:endParaRPr lang="en-US" sz="2000" b="1" dirty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Christian is “</a:t>
            </a:r>
            <a:r>
              <a:rPr lang="en-US" sz="2000" b="1" i="1" dirty="0"/>
              <a:t>without wavering</a:t>
            </a:r>
            <a:r>
              <a:rPr lang="en-US" sz="2000" b="1" dirty="0"/>
              <a:t>” (Heb. </a:t>
            </a:r>
            <a:r>
              <a:rPr lang="en-US" sz="2000" b="1" dirty="0" smtClean="0"/>
              <a:t>10:22)</a:t>
            </a:r>
            <a:endParaRPr lang="en-US" sz="2000" b="1" dirty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Christian is Christ’s: “</a:t>
            </a:r>
            <a:r>
              <a:rPr lang="en-US" sz="2000" b="1" i="1" dirty="0"/>
              <a:t>Ye are not your own, ye are Christ’s</a:t>
            </a:r>
            <a:r>
              <a:rPr lang="en-US" sz="2000" b="1" dirty="0"/>
              <a:t>” (1 Cor. 6:19) </a:t>
            </a:r>
          </a:p>
          <a:p>
            <a:r>
              <a:rPr lang="en-US" sz="2000" b="1" dirty="0" smtClean="0"/>
              <a:t>You </a:t>
            </a:r>
            <a:r>
              <a:rPr lang="en-US" sz="2000" b="1" dirty="0"/>
              <a:t>will find the Christian sacrificing for Christ and others wherever you may be – always putting Christ </a:t>
            </a:r>
            <a:r>
              <a:rPr lang="en-US" sz="2000" b="1" dirty="0" smtClean="0"/>
              <a:t>“</a:t>
            </a:r>
            <a:r>
              <a:rPr lang="en-US" sz="2000" b="1" dirty="0"/>
              <a:t>first” – busy in the kingdom (Mt. </a:t>
            </a:r>
            <a:r>
              <a:rPr lang="en-US" sz="2000" b="1" dirty="0" smtClean="0"/>
              <a:t>6:33)\</a:t>
            </a:r>
          </a:p>
          <a:p>
            <a:r>
              <a:rPr lang="en-US" sz="2000" b="1" dirty="0" smtClean="0"/>
              <a:t>Wherever </a:t>
            </a:r>
            <a:r>
              <a:rPr lang="en-US" sz="2000" b="1" dirty="0"/>
              <a:t>he is, you will know him by his fruits (Mt. 7:20) </a:t>
            </a:r>
            <a:br>
              <a:rPr lang="en-US" sz="2000" b="1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7998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</a:t>
            </a:r>
            <a:r>
              <a:rPr lang="en-US" b="1" dirty="0" smtClean="0"/>
              <a:t>When is one a Christian?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When he understands his undone condition; is accountable and sorry enough to take action – a “godly sorrow” ! </a:t>
            </a:r>
            <a:r>
              <a:rPr lang="en-US" sz="2400" dirty="0" smtClean="0"/>
              <a:t> (2 Cor. 7:10)  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moment he obeys: “</a:t>
            </a:r>
            <a:r>
              <a:rPr lang="en-US" sz="2400" i="1" dirty="0"/>
              <a:t>And being made perfect, he became the author of eternal salvation unto </a:t>
            </a:r>
            <a:r>
              <a:rPr lang="en-US" sz="2400" i="1" dirty="0">
                <a:latin typeface="Arial Black" panose="020B0A04020102020204" pitchFamily="34" charset="0"/>
              </a:rPr>
              <a:t>all that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i="1" dirty="0" smtClean="0">
                <a:latin typeface="Arial Black" panose="020B0A04020102020204" pitchFamily="34" charset="0"/>
              </a:rPr>
              <a:t>obey </a:t>
            </a:r>
            <a:r>
              <a:rPr lang="en-US" sz="2400" i="1" dirty="0">
                <a:latin typeface="Arial Black" panose="020B0A04020102020204" pitchFamily="34" charset="0"/>
              </a:rPr>
              <a:t>him</a:t>
            </a:r>
            <a:r>
              <a:rPr lang="en-US" sz="2400" dirty="0"/>
              <a:t>” (Heb. 5:9)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140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. How does one </a:t>
            </a:r>
            <a:r>
              <a:rPr lang="en-US" dirty="0"/>
              <a:t>b</a:t>
            </a:r>
            <a:r>
              <a:rPr lang="en-US" dirty="0" smtClean="0"/>
              <a:t>ecome a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200" dirty="0">
                <a:latin typeface="Calibri"/>
                <a:ea typeface="Times New Roman"/>
              </a:rPr>
              <a:t>By putting off the old man and putting on the </a:t>
            </a:r>
            <a:r>
              <a:rPr lang="en-US" sz="2200" dirty="0" smtClean="0">
                <a:latin typeface="Calibri"/>
                <a:ea typeface="Times New Roman"/>
              </a:rPr>
              <a:t>new…by “</a:t>
            </a:r>
            <a:r>
              <a:rPr lang="en-US" sz="2200" i="1" dirty="0" smtClean="0">
                <a:latin typeface="Calibri"/>
                <a:ea typeface="Times New Roman"/>
              </a:rPr>
              <a:t>buried with Jesus</a:t>
            </a:r>
            <a:r>
              <a:rPr lang="en-US" sz="2200" dirty="0" smtClean="0">
                <a:latin typeface="Calibri"/>
                <a:ea typeface="Times New Roman"/>
              </a:rPr>
              <a:t>” or “</a:t>
            </a:r>
            <a:r>
              <a:rPr lang="en-US" sz="2200" i="1" dirty="0" smtClean="0">
                <a:latin typeface="Calibri"/>
                <a:ea typeface="Times New Roman"/>
              </a:rPr>
              <a:t>putting on Christ</a:t>
            </a:r>
            <a:r>
              <a:rPr lang="en-US" sz="2200" dirty="0" smtClean="0">
                <a:latin typeface="Calibri"/>
                <a:ea typeface="Times New Roman"/>
              </a:rPr>
              <a:t>” </a:t>
            </a:r>
            <a:r>
              <a:rPr lang="en-US" sz="2200" dirty="0">
                <a:latin typeface="Calibri"/>
                <a:ea typeface="Times New Roman"/>
              </a:rPr>
              <a:t>(Ro. </a:t>
            </a:r>
            <a:r>
              <a:rPr lang="en-US" sz="2200" dirty="0" smtClean="0">
                <a:latin typeface="Calibri"/>
                <a:ea typeface="Times New Roman"/>
              </a:rPr>
              <a:t>6:1-4; Gal. 3:26-27)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200" dirty="0" smtClean="0">
                <a:latin typeface="Calibri"/>
                <a:ea typeface="Times New Roman"/>
              </a:rPr>
              <a:t>“</a:t>
            </a:r>
            <a:r>
              <a:rPr lang="en-US" sz="2200" i="1" dirty="0" smtClean="0">
                <a:latin typeface="Calibri"/>
                <a:ea typeface="Times New Roman"/>
              </a:rPr>
              <a:t>Great </a:t>
            </a:r>
            <a:r>
              <a:rPr lang="en-US" sz="2200" i="1" dirty="0">
                <a:latin typeface="Calibri"/>
                <a:ea typeface="Times New Roman"/>
              </a:rPr>
              <a:t>salvation</a:t>
            </a:r>
            <a:r>
              <a:rPr lang="en-US" sz="2200" dirty="0">
                <a:latin typeface="Calibri"/>
                <a:ea typeface="Times New Roman"/>
              </a:rPr>
              <a:t>” - the Perfect plan obeyed (Heb. </a:t>
            </a:r>
            <a:r>
              <a:rPr lang="en-US" sz="2200" dirty="0" smtClean="0">
                <a:latin typeface="Calibri"/>
                <a:ea typeface="Times New Roman"/>
              </a:rPr>
              <a:t>2:3)</a:t>
            </a:r>
          </a:p>
          <a:p>
            <a:pPr marL="9715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smtClean="0">
                <a:latin typeface="Calibri"/>
                <a:ea typeface="Times New Roman"/>
              </a:rPr>
              <a:t>One </a:t>
            </a:r>
            <a:r>
              <a:rPr lang="en-US" sz="2200" dirty="0">
                <a:latin typeface="Calibri"/>
                <a:ea typeface="Times New Roman"/>
              </a:rPr>
              <a:t>must </a:t>
            </a:r>
            <a:r>
              <a:rPr lang="en-US" sz="2200" dirty="0" smtClean="0">
                <a:latin typeface="Calibri"/>
                <a:ea typeface="Times New Roman"/>
              </a:rPr>
              <a:t>“</a:t>
            </a:r>
            <a:r>
              <a:rPr lang="en-US" sz="2200" b="1" dirty="0" smtClean="0">
                <a:latin typeface="Calibri"/>
                <a:ea typeface="Times New Roman"/>
              </a:rPr>
              <a:t>hear</a:t>
            </a:r>
            <a:r>
              <a:rPr lang="en-US" sz="2200" dirty="0" smtClean="0">
                <a:latin typeface="Calibri"/>
                <a:ea typeface="Times New Roman"/>
              </a:rPr>
              <a:t>” </a:t>
            </a:r>
            <a:r>
              <a:rPr lang="en-US" sz="2200" dirty="0">
                <a:latin typeface="Calibri"/>
                <a:ea typeface="Times New Roman"/>
              </a:rPr>
              <a:t>the gospel and </a:t>
            </a:r>
            <a:r>
              <a:rPr lang="en-US" sz="2200" dirty="0" smtClean="0">
                <a:latin typeface="Calibri"/>
                <a:ea typeface="Times New Roman"/>
              </a:rPr>
              <a:t>“</a:t>
            </a:r>
            <a:r>
              <a:rPr lang="en-US" sz="2200" b="1" dirty="0" smtClean="0">
                <a:latin typeface="Calibri"/>
                <a:ea typeface="Times New Roman"/>
              </a:rPr>
              <a:t>receive</a:t>
            </a:r>
            <a:r>
              <a:rPr lang="en-US" sz="2200" dirty="0" smtClean="0">
                <a:latin typeface="Calibri"/>
                <a:ea typeface="Times New Roman"/>
              </a:rPr>
              <a:t>” </a:t>
            </a:r>
            <a:r>
              <a:rPr lang="en-US" sz="2200" dirty="0">
                <a:latin typeface="Calibri"/>
                <a:ea typeface="Times New Roman"/>
              </a:rPr>
              <a:t>it </a:t>
            </a:r>
            <a:r>
              <a:rPr lang="en-US" sz="2200" dirty="0" smtClean="0">
                <a:latin typeface="Calibri"/>
                <a:ea typeface="Times New Roman"/>
              </a:rPr>
              <a:t>( Acts 2:41)</a:t>
            </a:r>
          </a:p>
          <a:p>
            <a:pPr marL="9715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smtClean="0">
                <a:latin typeface="Calibri"/>
                <a:ea typeface="Times New Roman"/>
              </a:rPr>
              <a:t>One </a:t>
            </a:r>
            <a:r>
              <a:rPr lang="en-US" sz="2200" dirty="0">
                <a:latin typeface="Calibri"/>
                <a:ea typeface="Times New Roman"/>
              </a:rPr>
              <a:t>is to </a:t>
            </a:r>
            <a:r>
              <a:rPr lang="en-US" sz="2200" b="1" dirty="0" smtClean="0">
                <a:latin typeface="Calibri"/>
                <a:ea typeface="Times New Roman"/>
              </a:rPr>
              <a:t>believe</a:t>
            </a:r>
            <a:r>
              <a:rPr lang="en-US" sz="2200" dirty="0" smtClean="0">
                <a:latin typeface="Calibri"/>
                <a:ea typeface="Times New Roman"/>
              </a:rPr>
              <a:t> the “good news” </a:t>
            </a:r>
            <a:r>
              <a:rPr lang="en-US" sz="2200" dirty="0">
                <a:latin typeface="Calibri"/>
                <a:ea typeface="Times New Roman"/>
              </a:rPr>
              <a:t>and </a:t>
            </a:r>
            <a:r>
              <a:rPr lang="en-US" sz="2200" dirty="0" smtClean="0">
                <a:latin typeface="Calibri"/>
                <a:ea typeface="Times New Roman"/>
              </a:rPr>
              <a:t>is to </a:t>
            </a:r>
            <a:r>
              <a:rPr lang="en-US" sz="2200" b="1" dirty="0" smtClean="0">
                <a:latin typeface="Calibri"/>
                <a:ea typeface="Times New Roman"/>
              </a:rPr>
              <a:t>repen</a:t>
            </a:r>
            <a:r>
              <a:rPr lang="en-US" sz="2200" dirty="0" smtClean="0">
                <a:latin typeface="Calibri"/>
                <a:ea typeface="Times New Roman"/>
              </a:rPr>
              <a:t>t of sins </a:t>
            </a:r>
            <a:r>
              <a:rPr lang="en-US" sz="2200" b="1" dirty="0" smtClean="0">
                <a:latin typeface="Calibri"/>
                <a:ea typeface="Times New Roman"/>
              </a:rPr>
              <a:t>confessing</a:t>
            </a:r>
            <a:r>
              <a:rPr lang="en-US" sz="2200" dirty="0" smtClean="0">
                <a:latin typeface="Calibri"/>
                <a:ea typeface="Times New Roman"/>
              </a:rPr>
              <a:t> </a:t>
            </a:r>
            <a:r>
              <a:rPr lang="en-US" sz="2200" dirty="0">
                <a:latin typeface="Calibri"/>
                <a:ea typeface="Times New Roman"/>
              </a:rPr>
              <a:t>that Jesus is the Christ (</a:t>
            </a:r>
            <a:r>
              <a:rPr lang="en-US" sz="2200" dirty="0" smtClean="0">
                <a:latin typeface="Calibri"/>
                <a:ea typeface="Times New Roman"/>
              </a:rPr>
              <a:t>Acts 2:38; 3:19; 8:12</a:t>
            </a:r>
            <a:r>
              <a:rPr lang="en-US" sz="2200" dirty="0">
                <a:latin typeface="Calibri"/>
                <a:ea typeface="Times New Roman"/>
              </a:rPr>
              <a:t>; </a:t>
            </a:r>
            <a:r>
              <a:rPr lang="en-US" sz="2200" dirty="0" smtClean="0">
                <a:latin typeface="Calibri"/>
                <a:ea typeface="Times New Roman"/>
              </a:rPr>
              <a:t>36-38; Mt. 10:32; Ro. 10:9-10)</a:t>
            </a:r>
          </a:p>
          <a:p>
            <a:pPr marL="9715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smtClean="0">
                <a:latin typeface="Calibri"/>
                <a:ea typeface="Times New Roman"/>
              </a:rPr>
              <a:t>One </a:t>
            </a:r>
            <a:r>
              <a:rPr lang="en-US" sz="2200" dirty="0">
                <a:latin typeface="Calibri"/>
                <a:ea typeface="Times New Roman"/>
              </a:rPr>
              <a:t>is to be </a:t>
            </a:r>
            <a:r>
              <a:rPr lang="en-US" sz="2200" b="1" dirty="0">
                <a:latin typeface="Calibri"/>
                <a:ea typeface="Times New Roman"/>
              </a:rPr>
              <a:t>baptized</a:t>
            </a:r>
            <a:r>
              <a:rPr lang="en-US" sz="2200" dirty="0">
                <a:latin typeface="Calibri"/>
                <a:ea typeface="Times New Roman"/>
              </a:rPr>
              <a:t> into Christ so that </a:t>
            </a:r>
            <a:r>
              <a:rPr lang="en-US" sz="2200" dirty="0" smtClean="0">
                <a:latin typeface="Calibri"/>
                <a:ea typeface="Times New Roman"/>
              </a:rPr>
              <a:t>their </a:t>
            </a:r>
            <a:r>
              <a:rPr lang="en-US" sz="2200" dirty="0">
                <a:latin typeface="Calibri"/>
                <a:ea typeface="Times New Roman"/>
              </a:rPr>
              <a:t>sins can be remitted (Acts 2:38; Mk. 16:16; 1 Pet. </a:t>
            </a:r>
            <a:r>
              <a:rPr lang="en-US" sz="2200" dirty="0" smtClean="0">
                <a:latin typeface="Calibri"/>
                <a:ea typeface="Times New Roman"/>
              </a:rPr>
              <a:t>3:21)</a:t>
            </a:r>
            <a:endParaRPr lang="en-US" sz="2200" dirty="0">
              <a:latin typeface="Times New Roman"/>
              <a:ea typeface="Times New Roman"/>
            </a:endParaRPr>
          </a:p>
          <a:p>
            <a:pPr marL="5715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2200" dirty="0" smtClean="0">
                <a:latin typeface="Calibri"/>
                <a:ea typeface="Times New Roman"/>
              </a:rPr>
              <a:t>When </a:t>
            </a:r>
            <a:r>
              <a:rPr lang="en-US" sz="2200" dirty="0">
                <a:latin typeface="Calibri"/>
                <a:ea typeface="Times New Roman"/>
              </a:rPr>
              <a:t>one has complied with the plan: just like </a:t>
            </a:r>
            <a:r>
              <a:rPr lang="en-US" sz="2200" dirty="0" smtClean="0">
                <a:latin typeface="Calibri"/>
                <a:ea typeface="Times New Roman"/>
              </a:rPr>
              <a:t>at </a:t>
            </a:r>
            <a:r>
              <a:rPr lang="en-US" sz="2200" dirty="0">
                <a:latin typeface="Calibri"/>
                <a:ea typeface="Times New Roman"/>
              </a:rPr>
              <a:t>Pentecost, </a:t>
            </a:r>
            <a:r>
              <a:rPr lang="en-US" sz="2200" dirty="0" smtClean="0">
                <a:latin typeface="Calibri"/>
                <a:ea typeface="Times New Roman"/>
              </a:rPr>
              <a:t>and Samaria.  As with examples like the Eunuch, Cornelius</a:t>
            </a:r>
            <a:r>
              <a:rPr lang="en-US" sz="2200" dirty="0">
                <a:latin typeface="Calibri"/>
                <a:ea typeface="Times New Roman"/>
              </a:rPr>
              <a:t>, Paul, Lydia, Jailor, etc.  – you </a:t>
            </a:r>
            <a:r>
              <a:rPr lang="en-US" sz="2200" dirty="0" smtClean="0">
                <a:latin typeface="Calibri"/>
                <a:ea typeface="Times New Roman"/>
              </a:rPr>
              <a:t>can </a:t>
            </a:r>
            <a:r>
              <a:rPr lang="en-US" sz="2200" dirty="0">
                <a:latin typeface="Calibri"/>
                <a:ea typeface="Times New Roman"/>
              </a:rPr>
              <a:t>be a Christian too. </a:t>
            </a:r>
            <a:endParaRPr lang="en-US" sz="22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990600"/>
          </a:xfrm>
        </p:spPr>
        <p:txBody>
          <a:bodyPr/>
          <a:lstStyle/>
          <a:p>
            <a:r>
              <a:rPr lang="en-US" dirty="0" smtClean="0"/>
              <a:t>There is something for us to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419600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2200" b="1" dirty="0" smtClean="0"/>
              <a:t>Young Rich Ruler (Mk. 10:17)</a:t>
            </a:r>
          </a:p>
          <a:p>
            <a:pPr>
              <a:buFont typeface="+mj-lt"/>
              <a:buAutoNum type="arabicPeriod"/>
            </a:pPr>
            <a:r>
              <a:rPr lang="en-US" sz="2200" b="1" dirty="0" smtClean="0"/>
              <a:t>Pentecost (Acts 2:17)</a:t>
            </a:r>
          </a:p>
          <a:p>
            <a:pPr>
              <a:buFont typeface="+mj-lt"/>
              <a:buAutoNum type="arabicPeriod"/>
            </a:pPr>
            <a:r>
              <a:rPr lang="en-US" sz="2200" b="1" dirty="0" smtClean="0"/>
              <a:t>Saul of Tarsus (Acts 22:16)</a:t>
            </a:r>
          </a:p>
          <a:p>
            <a:pPr>
              <a:buFont typeface="+mj-lt"/>
              <a:buAutoNum type="arabicPeriod"/>
            </a:pPr>
            <a:r>
              <a:rPr lang="en-US" sz="2200" b="1" dirty="0" smtClean="0"/>
              <a:t>The Jailor (Acts 16:30-33)</a:t>
            </a:r>
            <a:endParaRPr lang="en-US" sz="2400" b="1" dirty="0"/>
          </a:p>
          <a:p>
            <a:r>
              <a:rPr lang="en-US" sz="2200" b="1" dirty="0" smtClean="0"/>
              <a:t>Summary: Man must do the commandments of God to be saved.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b="1" dirty="0" smtClean="0"/>
              <a:t>Baptism is an act of obedience.  Obedience makes us a Christian.  A Christian is one who obeys.  </a:t>
            </a:r>
            <a:endParaRPr lang="en-US" sz="22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b="1" dirty="0" smtClean="0"/>
              <a:t>Does one have to be baptized to be saved? Does one have to obey to be saved?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b="1" dirty="0" smtClean="0"/>
              <a:t>It is the only way to get “in Christ.”  Salvation is in Christ.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b="1" dirty="0" smtClean="0"/>
              <a:t>Baptism is an act of faith; hence one is saved when he is baptized into Christ.  Are you in the faith?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2056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“Why </a:t>
            </a:r>
            <a:r>
              <a:rPr lang="en-US" sz="3600" b="1" dirty="0" err="1" smtClean="0"/>
              <a:t>tarriest</a:t>
            </a:r>
            <a:r>
              <a:rPr lang="en-US" sz="3600" b="1" dirty="0" smtClean="0"/>
              <a:t> thou?”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Are YOU a Christian?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 Black" panose="020B0A04020102020204" pitchFamily="34" charset="0"/>
              </a:rPr>
              <a:t>Meaning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The name Christian (</a:t>
            </a:r>
            <a:r>
              <a:rPr lang="en-US" sz="2400" b="1" i="1" dirty="0" smtClean="0"/>
              <a:t>Christianos) </a:t>
            </a:r>
            <a:r>
              <a:rPr lang="en-US" sz="2400" b="1" dirty="0" smtClean="0"/>
              <a:t>signifies an “adherent of Jesus” (Vines, page 191).  </a:t>
            </a:r>
          </a:p>
          <a:p>
            <a:r>
              <a:rPr lang="en-US" sz="2400" b="1" dirty="0" smtClean="0"/>
              <a:t>It means “follower of Christ” (Thayer, page 672).  </a:t>
            </a:r>
          </a:p>
          <a:p>
            <a:r>
              <a:rPr lang="en-US" sz="2400" b="1" dirty="0" smtClean="0"/>
              <a:t>It is composed of the word </a:t>
            </a:r>
            <a:r>
              <a:rPr lang="en-US" sz="2400" b="1" i="1" dirty="0" smtClean="0"/>
              <a:t>Christ </a:t>
            </a:r>
            <a:r>
              <a:rPr lang="en-US" sz="2400" b="1" dirty="0" smtClean="0"/>
              <a:t>and has the suffice </a:t>
            </a:r>
            <a:r>
              <a:rPr lang="en-US" sz="2400" b="1" i="1" dirty="0" smtClean="0"/>
              <a:t>ian </a:t>
            </a:r>
            <a:r>
              <a:rPr lang="en-US" sz="2400" b="1" dirty="0" smtClean="0"/>
              <a:t>meaning “of or belonging to” (Thayer).</a:t>
            </a:r>
          </a:p>
          <a:p>
            <a:r>
              <a:rPr lang="en-US" sz="2400" b="1" dirty="0" smtClean="0"/>
              <a:t>Hence a Christian is one who belongs to Christ.</a:t>
            </a:r>
          </a:p>
          <a:p>
            <a:r>
              <a:rPr lang="en-US" sz="2400" b="1" dirty="0" smtClean="0"/>
              <a:t>There is no conflict between the name “Christian” and  the “Saved.”  </a:t>
            </a:r>
          </a:p>
          <a:p>
            <a:r>
              <a:rPr lang="en-US" sz="2400" b="1" dirty="0" smtClean="0"/>
              <a:t>Far too many make a sham out of the name as fail to live a Christ centered life.  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526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 NAME APPEARS THREE TIMES IN scripture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“And when </a:t>
            </a:r>
            <a:r>
              <a:rPr lang="en-US" sz="2400" dirty="0"/>
              <a:t>he had found him, he brought him to Antioch. For a whole year they met with the church and taught a great many people. And in Antioch the disciples were first called </a:t>
            </a:r>
            <a:r>
              <a:rPr lang="en-US" sz="2400" b="1" dirty="0" smtClean="0">
                <a:latin typeface="Arial Black" panose="020B0A04020102020204" pitchFamily="34" charset="0"/>
              </a:rPr>
              <a:t>Christians</a:t>
            </a:r>
            <a:r>
              <a:rPr lang="en-US" sz="2400" dirty="0" smtClean="0"/>
              <a:t>” (Acts 11:26)</a:t>
            </a:r>
          </a:p>
          <a:p>
            <a:r>
              <a:rPr lang="en-US" sz="2400" dirty="0" smtClean="0"/>
              <a:t>“King </a:t>
            </a:r>
            <a:r>
              <a:rPr lang="en-US" sz="2400" dirty="0"/>
              <a:t>Agrippa, do you believe the prophets? I know that you believe.” </a:t>
            </a:r>
            <a:r>
              <a:rPr lang="en-US" sz="2400" baseline="30000" dirty="0"/>
              <a:t>28 </a:t>
            </a:r>
            <a:r>
              <a:rPr lang="en-US" sz="2400" dirty="0"/>
              <a:t>And Agrippa said to Paul, “In a short time would you persuade me to be a </a:t>
            </a:r>
            <a:r>
              <a:rPr lang="en-US" sz="2400" dirty="0">
                <a:latin typeface="Arial Black" panose="020B0A04020102020204" pitchFamily="34" charset="0"/>
              </a:rPr>
              <a:t>Christian</a:t>
            </a:r>
            <a:r>
              <a:rPr lang="en-US" sz="2400" dirty="0"/>
              <a:t>?” </a:t>
            </a:r>
            <a:r>
              <a:rPr lang="en-US" sz="2400" dirty="0" smtClean="0"/>
              <a:t>(Acts 11: 26:27-28)</a:t>
            </a:r>
          </a:p>
          <a:p>
            <a:r>
              <a:rPr lang="en-US" sz="2400" dirty="0" smtClean="0"/>
              <a:t>“Yet </a:t>
            </a:r>
            <a:r>
              <a:rPr lang="en-US" sz="2400" dirty="0"/>
              <a:t>if anyone suffers as a </a:t>
            </a:r>
            <a:r>
              <a:rPr lang="en-US" sz="2400" dirty="0">
                <a:latin typeface="Arial Black" panose="020B0A04020102020204" pitchFamily="34" charset="0"/>
              </a:rPr>
              <a:t>Christian</a:t>
            </a:r>
            <a:r>
              <a:rPr lang="en-US" sz="2400" dirty="0"/>
              <a:t>, let him not be ashamed, but let him glorify God in that </a:t>
            </a:r>
            <a:r>
              <a:rPr lang="en-US" sz="2400" dirty="0" smtClean="0"/>
              <a:t>name” (1 Pet. 4:16)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45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Christians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They are disciples</a:t>
            </a: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They are saints</a:t>
            </a: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They are believers</a:t>
            </a:r>
          </a:p>
          <a:p>
            <a:r>
              <a:rPr lang="en-US" sz="2400" dirty="0" smtClean="0"/>
              <a:t>To Simon Peter and Andrew, “Follow </a:t>
            </a:r>
            <a:r>
              <a:rPr lang="en-US" sz="2400" dirty="0"/>
              <a:t>me, and I will make you fishers of </a:t>
            </a:r>
            <a:r>
              <a:rPr lang="en-US" sz="2400" dirty="0" smtClean="0"/>
              <a:t>men” Mt. 4:18) </a:t>
            </a:r>
            <a:endParaRPr lang="en-US" sz="2400" baseline="30000" dirty="0" smtClean="0"/>
          </a:p>
          <a:p>
            <a:r>
              <a:rPr lang="en-US" sz="2400" dirty="0" smtClean="0"/>
              <a:t>“So Jesus said </a:t>
            </a:r>
            <a:r>
              <a:rPr lang="en-US" sz="2400" dirty="0"/>
              <a:t>to the Jews who had believed him, “If you abide in my word, you are truly my </a:t>
            </a:r>
            <a:r>
              <a:rPr lang="en-US" sz="2400" dirty="0" smtClean="0">
                <a:latin typeface="Arial Black" panose="020B0A04020102020204" pitchFamily="34" charset="0"/>
              </a:rPr>
              <a:t>disciples</a:t>
            </a:r>
            <a:r>
              <a:rPr lang="en-US" sz="2400" dirty="0" smtClean="0"/>
              <a:t>” (Jhn. 8:31)</a:t>
            </a:r>
          </a:p>
          <a:p>
            <a:endParaRPr lang="en-US" sz="2400" dirty="0"/>
          </a:p>
          <a:p>
            <a:r>
              <a:rPr lang="en-US" sz="2400" b="1" dirty="0" smtClean="0"/>
              <a:t>Disciples</a:t>
            </a:r>
            <a:r>
              <a:rPr lang="en-US" sz="2400" dirty="0" smtClean="0"/>
              <a:t> (</a:t>
            </a:r>
            <a:r>
              <a:rPr lang="en-US" sz="2400" i="1" dirty="0" smtClean="0"/>
              <a:t>mathetes) </a:t>
            </a:r>
            <a:r>
              <a:rPr lang="en-US" sz="2400" dirty="0" smtClean="0"/>
              <a:t>means “</a:t>
            </a:r>
            <a:r>
              <a:rPr lang="en-US" sz="2400" b="1" dirty="0" smtClean="0"/>
              <a:t>an adherent or learner</a:t>
            </a:r>
            <a:r>
              <a:rPr lang="en-US" sz="2400" dirty="0" smtClean="0"/>
              <a:t>.”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15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b="1" dirty="0" smtClean="0"/>
              <a:t>What Christians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4648200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They are disciples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They are saints</a:t>
            </a:r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They are believers</a:t>
            </a:r>
          </a:p>
          <a:p>
            <a:pPr marL="0" indent="0">
              <a:buNone/>
            </a:pPr>
            <a:r>
              <a:rPr lang="en-US" sz="2400" dirty="0" smtClean="0"/>
              <a:t>“But </a:t>
            </a:r>
            <a:r>
              <a:rPr lang="en-US" sz="2400" dirty="0"/>
              <a:t>Saul, still breathing threats and murder against the disciples of the Lord, went to the high </a:t>
            </a:r>
            <a:r>
              <a:rPr lang="en-US" sz="2400" dirty="0" smtClean="0"/>
              <a:t>priest…But </a:t>
            </a:r>
            <a:r>
              <a:rPr lang="en-US" sz="2400" dirty="0"/>
              <a:t>Ananias answered, “Lord, I have heard from many about this man, how much evil he has done to your </a:t>
            </a:r>
            <a:r>
              <a:rPr lang="en-US" sz="2400" dirty="0">
                <a:latin typeface="Arial Black" panose="020B0A04020102020204" pitchFamily="34" charset="0"/>
              </a:rPr>
              <a:t>saints</a:t>
            </a:r>
            <a:r>
              <a:rPr lang="en-US" sz="2400" dirty="0"/>
              <a:t> at </a:t>
            </a:r>
            <a:r>
              <a:rPr lang="en-US" sz="2400" dirty="0" smtClean="0"/>
              <a:t>Jerusalem” (Acts 9:1, 13)</a:t>
            </a:r>
          </a:p>
          <a:p>
            <a:pPr marL="0" indent="0">
              <a:buNone/>
            </a:pPr>
            <a:r>
              <a:rPr lang="en-US" sz="2400" dirty="0"/>
              <a:t>“And I did so in Jerusalem. I not only locked up many of the </a:t>
            </a:r>
            <a:r>
              <a:rPr lang="en-US" sz="2400" dirty="0">
                <a:latin typeface="Arial Black" panose="020B0A04020102020204" pitchFamily="34" charset="0"/>
              </a:rPr>
              <a:t>saints</a:t>
            </a:r>
            <a:r>
              <a:rPr lang="en-US" sz="2400" dirty="0"/>
              <a:t> in prison after receiving authority from the chief priests, but when they were put to death I cast my vote against them” (Acts 26:10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Saints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 (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haigos)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means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 “</a:t>
            </a:r>
            <a:r>
              <a:rPr lang="en-US" sz="2400" b="1" dirty="0" smtClean="0">
                <a:solidFill>
                  <a:schemeClr val="tx1">
                    <a:lumMod val="95000"/>
                  </a:schemeClr>
                </a:solidFill>
              </a:rPr>
              <a:t>set apart for God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</a:rPr>
              <a:t>”  -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has to do with holiness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b="1" dirty="0" smtClean="0"/>
              <a:t>What Christians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143000"/>
            <a:ext cx="8001000" cy="4572000"/>
          </a:xfrm>
          <a:solidFill>
            <a:schemeClr val="accent5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They are disciples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They are saints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Arial Black" panose="020B0A04020102020204" pitchFamily="34" charset="0"/>
              </a:rPr>
              <a:t>They are believers</a:t>
            </a:r>
          </a:p>
          <a:p>
            <a:pPr marL="0" indent="0">
              <a:buNone/>
            </a:pPr>
            <a:r>
              <a:rPr lang="en-US" sz="2400" dirty="0"/>
              <a:t>“And I said, ‘Lord, they themselves know that in one synagogue after another I imprisoned and beat those who </a:t>
            </a:r>
            <a:r>
              <a:rPr lang="en-US" sz="2400" dirty="0">
                <a:latin typeface="Arial Black" panose="020B0A04020102020204" pitchFamily="34" charset="0"/>
              </a:rPr>
              <a:t>believed </a:t>
            </a:r>
            <a:r>
              <a:rPr lang="en-US" sz="2400" dirty="0"/>
              <a:t>in you” </a:t>
            </a:r>
            <a:r>
              <a:rPr lang="en-US" sz="2400" dirty="0" smtClean="0"/>
              <a:t>(Acts 22:19)</a:t>
            </a:r>
          </a:p>
          <a:p>
            <a:pPr marL="0" indent="0">
              <a:buNone/>
            </a:pPr>
            <a:r>
              <a:rPr lang="en-US" sz="2400" dirty="0" smtClean="0"/>
              <a:t>“And </a:t>
            </a:r>
            <a:r>
              <a:rPr lang="en-US" sz="2400" dirty="0"/>
              <a:t>all who </a:t>
            </a:r>
            <a:r>
              <a:rPr lang="en-US" sz="2400" dirty="0">
                <a:latin typeface="Arial Black" panose="020B0A04020102020204" pitchFamily="34" charset="0"/>
              </a:rPr>
              <a:t>believed</a:t>
            </a:r>
            <a:r>
              <a:rPr lang="en-US" sz="2400" dirty="0"/>
              <a:t> were together and had all things in </a:t>
            </a:r>
            <a:r>
              <a:rPr lang="en-US" sz="2400" dirty="0" smtClean="0"/>
              <a:t>common” (Acts 2:44)</a:t>
            </a:r>
          </a:p>
          <a:p>
            <a:pPr marL="0" indent="0">
              <a:buNone/>
            </a:pPr>
            <a:r>
              <a:rPr lang="en-US" sz="2400" dirty="0" smtClean="0"/>
              <a:t>“Now </a:t>
            </a:r>
            <a:r>
              <a:rPr lang="en-US" sz="2400" dirty="0"/>
              <a:t>the full number of those who </a:t>
            </a:r>
            <a:r>
              <a:rPr lang="en-US" sz="2400" dirty="0">
                <a:latin typeface="Arial Black" panose="020B0A04020102020204" pitchFamily="34" charset="0"/>
              </a:rPr>
              <a:t>believed </a:t>
            </a:r>
            <a:r>
              <a:rPr lang="en-US" sz="2400" dirty="0"/>
              <a:t>were of one heart and soul, and no one said that any of the things that belonged to him was his own, but they had everything in </a:t>
            </a:r>
            <a:r>
              <a:rPr lang="en-US" sz="2400" dirty="0" smtClean="0"/>
              <a:t>common” (Acts 4:32)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708660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The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Christians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are said to be (1) in the church (2) they are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disciples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(3) persuaded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believers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– purpose is  to glorify God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sz="3600" b="1" dirty="0" smtClean="0"/>
              <a:t>Five Points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Who is a Christian?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What is a Christian?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Where do you find a Christian?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When is one a Christian?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How does one become a Christian? 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7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="1" dirty="0" smtClean="0"/>
              <a:t>. Who is a Christian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A penitent believer who has responded to </a:t>
            </a:r>
            <a:r>
              <a:rPr lang="en-US" sz="2400" dirty="0" smtClean="0"/>
              <a:t>preaching </a:t>
            </a:r>
            <a:r>
              <a:rPr lang="en-US" sz="2400" dirty="0"/>
              <a:t>or </a:t>
            </a:r>
            <a:r>
              <a:rPr lang="en-US" sz="2400" dirty="0" smtClean="0"/>
              <a:t>teaching (obeyed)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Jailor</a:t>
            </a:r>
            <a:r>
              <a:rPr lang="en-US" sz="2400" dirty="0" smtClean="0"/>
              <a:t>  - “Believe on the Lord </a:t>
            </a:r>
            <a:r>
              <a:rPr lang="en-US" sz="2400" dirty="0"/>
              <a:t>J</a:t>
            </a:r>
            <a:r>
              <a:rPr lang="en-US" sz="2400" dirty="0" smtClean="0"/>
              <a:t>esus, and thou shalt be saved, and thy house” – “straightway was baptized”(Acts 16:16).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Eunuch</a:t>
            </a:r>
            <a:r>
              <a:rPr lang="en-US" sz="2400" dirty="0" smtClean="0"/>
              <a:t> – “If thou </a:t>
            </a:r>
            <a:r>
              <a:rPr lang="en-US" sz="2400" dirty="0" err="1" smtClean="0"/>
              <a:t>believest</a:t>
            </a:r>
            <a:r>
              <a:rPr lang="en-US" sz="2400" dirty="0"/>
              <a:t> </a:t>
            </a:r>
            <a:r>
              <a:rPr lang="en-US" sz="2400" dirty="0" smtClean="0"/>
              <a:t>with all thine heart, thou </a:t>
            </a:r>
            <a:r>
              <a:rPr lang="en-US" sz="2400" dirty="0" err="1" smtClean="0"/>
              <a:t>mayest</a:t>
            </a:r>
            <a:r>
              <a:rPr lang="en-US" sz="2400" dirty="0" smtClean="0"/>
              <a:t>” – wasn’t saved until he found water (Acts 8:37)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Sau</a:t>
            </a:r>
            <a:r>
              <a:rPr lang="en-US" sz="2400" dirty="0" smtClean="0"/>
              <a:t>l – made a believer on the road to Damascus –wasn’t saved until baptism (Acts 22:10, 16)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Agrippa</a:t>
            </a:r>
            <a:r>
              <a:rPr lang="en-US" sz="2400" dirty="0" smtClean="0"/>
              <a:t> was not…his belief didn’t get it done (Acts 26:28)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0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143000"/>
            <a:ext cx="4419600" cy="4876800"/>
          </a:xfrm>
          <a:solidFill>
            <a:schemeClr val="accent5">
              <a:lumMod val="50000"/>
            </a:schemeClr>
          </a:solidFill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b="1" dirty="0"/>
              <a:t>A</a:t>
            </a:r>
            <a:r>
              <a:rPr lang="en-US" sz="1800" b="1" dirty="0" smtClean="0"/>
              <a:t> </a:t>
            </a:r>
            <a:r>
              <a:rPr lang="en-US" sz="1800" b="1" dirty="0"/>
              <a:t>follower of Christ (Mt. 10:28; Eph. </a:t>
            </a:r>
            <a:r>
              <a:rPr lang="en-US" sz="1800" b="1" dirty="0" smtClean="0"/>
              <a:t>5:1)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A </a:t>
            </a:r>
            <a:r>
              <a:rPr lang="en-US" sz="1800" b="1" dirty="0"/>
              <a:t>Christian is a disciple (Acts 11:26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</a:t>
            </a:r>
            <a:r>
              <a:rPr lang="en-US" sz="1800" b="1" dirty="0"/>
              <a:t>A Christian is a saint (holy) – (1 Pet. </a:t>
            </a:r>
            <a:r>
              <a:rPr lang="en-US" sz="1800" b="1" dirty="0" smtClean="0"/>
              <a:t>2:9)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A </a:t>
            </a:r>
            <a:r>
              <a:rPr lang="en-US" sz="1800" b="1" dirty="0"/>
              <a:t>“new man” (Eph. 4:24; Rom. </a:t>
            </a:r>
            <a:r>
              <a:rPr lang="en-US" sz="1800" b="1" dirty="0" smtClean="0"/>
              <a:t>6:1-4)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A </a:t>
            </a:r>
            <a:r>
              <a:rPr lang="en-US" sz="1800" b="1" dirty="0"/>
              <a:t>Christian is a sufferer (1 Pet. </a:t>
            </a:r>
            <a:r>
              <a:rPr lang="en-US" sz="1800" b="1" dirty="0" smtClean="0"/>
              <a:t>4:16)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A </a:t>
            </a:r>
            <a:r>
              <a:rPr lang="en-US" sz="1800" b="1" dirty="0"/>
              <a:t>Christian is a soldier (2 Ti. 2:3-4)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A </a:t>
            </a:r>
            <a:r>
              <a:rPr lang="en-US" sz="1800" b="1" dirty="0"/>
              <a:t>Christian is chosen – </a:t>
            </a:r>
            <a:r>
              <a:rPr lang="en-US" sz="1800" b="1" dirty="0" smtClean="0"/>
              <a:t>elect </a:t>
            </a:r>
            <a:r>
              <a:rPr lang="en-US" sz="1800" b="1" dirty="0"/>
              <a:t>(1 Pet. </a:t>
            </a:r>
            <a:r>
              <a:rPr lang="en-US" sz="1800" b="1" dirty="0" smtClean="0"/>
              <a:t>2:11)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A vessel </a:t>
            </a:r>
            <a:r>
              <a:rPr lang="en-US" sz="1800" b="1" dirty="0"/>
              <a:t>of gold (2 Ti. 2:20-22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</a:t>
            </a:r>
            <a:r>
              <a:rPr lang="en-US" sz="1800" b="1" dirty="0"/>
              <a:t>A Christian is a child of God (Gal. 3:26</a:t>
            </a:r>
            <a:r>
              <a:rPr lang="en-US" sz="1800" b="1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/>
              <a:t>A Christian is a friend of God (Ja. 4:4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3400" y="1066800"/>
            <a:ext cx="4648200" cy="4876800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1800" b="1" dirty="0"/>
              <a:t>A pilgrim, sojourner, stranger (1 Pet. </a:t>
            </a:r>
            <a:r>
              <a:rPr lang="en-US" sz="1800" b="1" dirty="0" smtClean="0"/>
              <a:t>2:11)</a:t>
            </a:r>
          </a:p>
          <a:p>
            <a:r>
              <a:rPr lang="en-US" sz="1800" b="1" dirty="0" smtClean="0"/>
              <a:t>Is </a:t>
            </a:r>
            <a:r>
              <a:rPr lang="en-US" sz="1800" b="1" dirty="0"/>
              <a:t>dead to the world (Ro. </a:t>
            </a:r>
            <a:r>
              <a:rPr lang="en-US" sz="1800" b="1" dirty="0" smtClean="0"/>
              <a:t>6:7)</a:t>
            </a:r>
          </a:p>
          <a:p>
            <a:r>
              <a:rPr lang="en-US" sz="1800" b="1" dirty="0" smtClean="0"/>
              <a:t>Is </a:t>
            </a:r>
            <a:r>
              <a:rPr lang="en-US" sz="1800" b="1" dirty="0"/>
              <a:t>a doer (Ja. </a:t>
            </a:r>
            <a:r>
              <a:rPr lang="en-US" sz="1800" b="1" dirty="0" smtClean="0"/>
              <a:t>1:22)</a:t>
            </a:r>
          </a:p>
          <a:p>
            <a:r>
              <a:rPr lang="en-US" sz="1800" b="1" dirty="0"/>
              <a:t>I</a:t>
            </a:r>
            <a:r>
              <a:rPr lang="en-US" sz="1800" b="1" dirty="0" smtClean="0"/>
              <a:t>s </a:t>
            </a:r>
            <a:r>
              <a:rPr lang="en-US" sz="1800" b="1" dirty="0"/>
              <a:t>a sweet smelling savor (1 Cor. </a:t>
            </a:r>
            <a:r>
              <a:rPr lang="en-US" sz="1800" b="1" dirty="0" smtClean="0"/>
              <a:t>2:15)</a:t>
            </a:r>
          </a:p>
          <a:p>
            <a:r>
              <a:rPr lang="en-US" sz="1800" b="1" dirty="0" smtClean="0"/>
              <a:t>A </a:t>
            </a:r>
            <a:r>
              <a:rPr lang="en-US" sz="1800" b="1" dirty="0"/>
              <a:t>Christian is redeemed (Eph. </a:t>
            </a:r>
            <a:r>
              <a:rPr lang="en-US" sz="1800" b="1" dirty="0" smtClean="0"/>
              <a:t>1:7)</a:t>
            </a:r>
          </a:p>
          <a:p>
            <a:r>
              <a:rPr lang="en-US" sz="1800" b="1" dirty="0" smtClean="0"/>
              <a:t>A </a:t>
            </a:r>
            <a:r>
              <a:rPr lang="en-US" sz="1800" b="1" dirty="0"/>
              <a:t>Christian is called (Eph. </a:t>
            </a:r>
            <a:r>
              <a:rPr lang="en-US" sz="1800" b="1" dirty="0" smtClean="0"/>
              <a:t>4:1)</a:t>
            </a:r>
          </a:p>
          <a:p>
            <a:r>
              <a:rPr lang="en-US" sz="1800" b="1" dirty="0" smtClean="0"/>
              <a:t>Is </a:t>
            </a:r>
            <a:r>
              <a:rPr lang="en-US" sz="1800" b="1" dirty="0"/>
              <a:t>not ashamed – He is debtor (Ro. </a:t>
            </a:r>
            <a:r>
              <a:rPr lang="en-US" sz="1800" b="1" dirty="0" smtClean="0"/>
              <a:t>1:16)</a:t>
            </a:r>
          </a:p>
          <a:p>
            <a:r>
              <a:rPr lang="en-US" sz="1800" b="1" dirty="0" smtClean="0"/>
              <a:t>A </a:t>
            </a:r>
            <a:r>
              <a:rPr lang="en-US" sz="1800" b="1" dirty="0"/>
              <a:t>Christian is forgiven (Eph. </a:t>
            </a:r>
            <a:r>
              <a:rPr lang="en-US" sz="1800" b="1" dirty="0" smtClean="0"/>
              <a:t>1:7)</a:t>
            </a:r>
          </a:p>
          <a:p>
            <a:r>
              <a:rPr lang="en-US" sz="1800" b="1" dirty="0" smtClean="0"/>
              <a:t>A </a:t>
            </a:r>
            <a:r>
              <a:rPr lang="en-US" sz="1800" b="1" dirty="0"/>
              <a:t>Christian is born again (Jhn. </a:t>
            </a:r>
            <a:r>
              <a:rPr lang="en-US" sz="1800" b="1" dirty="0" smtClean="0"/>
              <a:t>3:3-5)</a:t>
            </a:r>
          </a:p>
          <a:p>
            <a:r>
              <a:rPr lang="en-US" sz="1800" b="1" dirty="0" smtClean="0"/>
              <a:t>A </a:t>
            </a:r>
            <a:r>
              <a:rPr lang="en-US" sz="1800" b="1" dirty="0"/>
              <a:t>Christian is saved  (Mk. 16:15-16; Acts 2:38)</a:t>
            </a:r>
            <a:br>
              <a:rPr lang="en-US" sz="1800" b="1" dirty="0"/>
            </a:br>
            <a:endParaRPr lang="en-US" sz="1800" b="1" dirty="0"/>
          </a:p>
          <a:p>
            <a:endParaRPr lang="en-US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dirty="0" smtClean="0"/>
              <a:t>II. What is a Christian?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246</TotalTime>
  <Words>1490</Words>
  <Application>Microsoft Office PowerPoint</Application>
  <PresentationFormat>On-screen Show (4:3)</PresentationFormat>
  <Paragraphs>105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Are YOU a Christian?</vt:lpstr>
      <vt:lpstr>Meaning</vt:lpstr>
      <vt:lpstr>THE NAME APPEARS THREE TIMES IN scripture</vt:lpstr>
      <vt:lpstr>What Christians are…</vt:lpstr>
      <vt:lpstr>What Christians are…</vt:lpstr>
      <vt:lpstr>What Christians are…</vt:lpstr>
      <vt:lpstr> Five Points</vt:lpstr>
      <vt:lpstr>I. Who is a Christian?</vt:lpstr>
      <vt:lpstr>II. What is a Christian?</vt:lpstr>
      <vt:lpstr>Iii. Where do you find a Christian?</vt:lpstr>
      <vt:lpstr>Iv. When is one a Christian?</vt:lpstr>
      <vt:lpstr>v. How does one become a Christian?</vt:lpstr>
      <vt:lpstr>There is something for us to do!</vt:lpstr>
      <vt:lpstr>Are YOU a Christian?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C. Fink</dc:creator>
  <cp:lastModifiedBy>Ross C. Fink</cp:lastModifiedBy>
  <cp:revision>46</cp:revision>
  <cp:lastPrinted>2015-04-19T03:32:17Z</cp:lastPrinted>
  <dcterms:created xsi:type="dcterms:W3CDTF">2015-04-15T19:53:14Z</dcterms:created>
  <dcterms:modified xsi:type="dcterms:W3CDTF">2015-04-20T13:37:39Z</dcterms:modified>
</cp:coreProperties>
</file>