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0" r:id="rId2"/>
    <p:sldId id="272" r:id="rId3"/>
    <p:sldId id="256" r:id="rId4"/>
    <p:sldId id="277" r:id="rId5"/>
    <p:sldId id="274" r:id="rId6"/>
    <p:sldId id="27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75" r:id="rId18"/>
    <p:sldId id="271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139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1381B-5073-42B2-B824-8A8EE2E000F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5FE2E-5C86-4220-AFFA-8333CA982C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549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8697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589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049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661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5000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853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590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895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917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636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457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DE42B-7892-4133-A7AE-2E15F8E8E1A9}" type="datetimeFigureOut">
              <a:rPr lang="en-US" smtClean="0"/>
              <a:pPr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F4AD9-400C-4B30-86F3-B70C0D880A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861942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83399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410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olarsystem.nasa.gov/multimedia/gallery/PIA031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9" y="-173422"/>
            <a:ext cx="8087710" cy="7828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495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universetoday.com/wp-content/uploads/2010/05/sunearthcompa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6" y="0"/>
            <a:ext cx="7189075" cy="69417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837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5363" cy="6605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15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6125" y="-110359"/>
            <a:ext cx="9388929" cy="5943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720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8241" y="-204953"/>
            <a:ext cx="9360777" cy="74886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982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635428" cy="66845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970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918" y="131169"/>
            <a:ext cx="7866993" cy="56642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43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s://sciencesummative.files.wordpress.com/2013/01/earth-from-spac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7421" y="228838"/>
            <a:ext cx="8789158" cy="435133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3200" dirty="0" smtClean="0"/>
              <a:t>“For as high as the heavens are above the earth,            so great is His steadfast love toward those who fear Him;</a:t>
            </a:r>
            <a:br>
              <a:rPr lang="en-US" sz="3200" dirty="0" smtClean="0"/>
            </a:br>
            <a:r>
              <a:rPr lang="en-US" sz="3200" dirty="0" smtClean="0"/>
              <a:t>as far as the east is from the west,</a:t>
            </a:r>
            <a:br>
              <a:rPr lang="en-US" sz="3200" dirty="0" smtClean="0"/>
            </a:br>
            <a:r>
              <a:rPr lang="en-US" sz="3200" dirty="0" smtClean="0"/>
              <a:t>so far does He remove our transgressions from us.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				</a:t>
            </a:r>
            <a:r>
              <a:rPr lang="en-US" sz="3600" dirty="0" smtClean="0"/>
              <a:t>Psalm 103:11-12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4340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1613" y="-469900"/>
            <a:ext cx="10896601" cy="712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lysepublishing.com/wp-content/uploads/2014/01/high-def-space-sun-earth-wallpaper-x-px-hd-wallpa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4992" y="0"/>
            <a:ext cx="109728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5784"/>
            <a:ext cx="8802806" cy="3338229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	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</a:rPr>
              <a:t>“Let your light so shine before men  that they may see your good works and glorify your Father who is in heaven.”                                               Matt. 5:16</a:t>
            </a:r>
            <a:endParaRPr lang="en-US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pastortravisdsmith.files.wordpress.com/2015/11/cre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496" y="0"/>
            <a:ext cx="813500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22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5.media.tumblr.com/tumblr_m55cpiGBDo1rnrss4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6854" y="0"/>
            <a:ext cx="1032831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76" y="269780"/>
            <a:ext cx="8106770" cy="435133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whom then will you liken Me</a:t>
            </a:r>
            <a:b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That I would be </a:t>
            </a:r>
            <a:r>
              <a:rPr lang="en-US" sz="32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his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 equal?” says the Holy One.</a:t>
            </a:r>
            <a:b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Lift 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up your eyes on high</a:t>
            </a:r>
            <a:b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And see who has created these </a:t>
            </a:r>
            <a:r>
              <a:rPr lang="en-US" sz="32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stars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</a:t>
            </a:r>
            <a:b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 One who leads forth their host by number,</a:t>
            </a:r>
            <a:b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 calls them all by name;</a:t>
            </a:r>
            <a:b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Because of the greatness of His might and the 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strength 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of </a:t>
            </a:r>
            <a:r>
              <a:rPr lang="en-US" sz="32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His 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power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</a:t>
            </a:r>
            <a:b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Not one </a:t>
            </a:r>
            <a:r>
              <a:rPr lang="en-US" sz="32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of them</a:t>
            </a:r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 is missing.</a:t>
            </a:r>
            <a:endParaRPr lang="en-US" sz="32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2436" y="5609230"/>
            <a:ext cx="2497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Isa. 40:15-16</a:t>
            </a:r>
            <a:endParaRPr lang="en-US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496" y="0"/>
            <a:ext cx="8135007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14400" y="3448594"/>
            <a:ext cx="7641771" cy="117566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64777" y="3722914"/>
            <a:ext cx="2730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100,000 Light Years</a:t>
            </a:r>
            <a:endParaRPr lang="en-US" sz="2400" b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22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729" y="0"/>
            <a:ext cx="8135007" cy="6858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490115" y="4844956"/>
            <a:ext cx="354840" cy="136477"/>
          </a:xfrm>
          <a:prstGeom prst="straightConnector1">
            <a:avLst/>
          </a:prstGeom>
          <a:ln w="50800" cmpd="sng">
            <a:solidFill>
              <a:srgbClr val="FFFF00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58603" y="4844955"/>
            <a:ext cx="79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Sun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22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asa.gov/sites/default/files/1-bluemarble_w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15" y="0"/>
            <a:ext cx="7065033" cy="70650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3067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3774" y="-504169"/>
            <a:ext cx="5767716" cy="78176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459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unawe.org/static/archives/images/screen/pale_blue_d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43" y="-434866"/>
            <a:ext cx="6193894" cy="83937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0127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14</Words>
  <Application>Microsoft Office PowerPoint</Application>
  <PresentationFormat>On-screen Show (4:3)</PresentationFormat>
  <Paragraphs>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Chaney</dc:creator>
  <cp:lastModifiedBy>Dan Chaney</cp:lastModifiedBy>
  <cp:revision>16</cp:revision>
  <dcterms:created xsi:type="dcterms:W3CDTF">2015-07-09T14:46:53Z</dcterms:created>
  <dcterms:modified xsi:type="dcterms:W3CDTF">2016-03-08T16:16:12Z</dcterms:modified>
</cp:coreProperties>
</file>