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3"/>
  </p:notesMasterIdLst>
  <p:sldIdLst>
    <p:sldId id="268" r:id="rId3"/>
    <p:sldId id="256" r:id="rId4"/>
    <p:sldId id="262" r:id="rId5"/>
    <p:sldId id="269" r:id="rId6"/>
    <p:sldId id="265" r:id="rId7"/>
    <p:sldId id="270" r:id="rId8"/>
    <p:sldId id="271" r:id="rId9"/>
    <p:sldId id="267" r:id="rId10"/>
    <p:sldId id="272" r:id="rId11"/>
    <p:sldId id="27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F12B"/>
    <a:srgbClr val="15FB09"/>
    <a:srgbClr val="FF5B5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0598" autoAdjust="0"/>
  </p:normalViewPr>
  <p:slideViewPr>
    <p:cSldViewPr>
      <p:cViewPr varScale="1">
        <p:scale>
          <a:sx n="73" d="100"/>
          <a:sy n="73" d="100"/>
        </p:scale>
        <p:origin x="-130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BF079EF-B97E-4458-A784-BA459E80C3E3}" type="datetimeFigureOut">
              <a:rPr lang="en-US"/>
              <a:pPr>
                <a:defRPr/>
              </a:pPr>
              <a:t>3/8/2016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9EBE2CD-6101-4A4D-8BEE-6A69B4109394}" type="slidenum">
              <a:rPr lang="en-US"/>
              <a:pPr>
                <a:defRPr/>
              </a:pPr>
              <a:t>‹#›</a:t>
            </a:fld>
            <a:endParaRPr lang="en-US"/>
          </a:p>
        </p:txBody>
      </p:sp>
    </p:spTree>
    <p:extLst>
      <p:ext uri="{BB962C8B-B14F-4D97-AF65-F5344CB8AC3E}">
        <p14:creationId xmlns:p14="http://schemas.microsoft.com/office/powerpoint/2010/main" xmlns="" val="26796324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400" b="1" smtClean="0"/>
              <a:t>Timeline graphic with pictures</a:t>
            </a:r>
          </a:p>
          <a:p>
            <a:pPr eaLnBrk="1" hangingPunct="1">
              <a:lnSpc>
                <a:spcPct val="80000"/>
              </a:lnSpc>
              <a:spcBef>
                <a:spcPct val="0"/>
              </a:spcBef>
            </a:pPr>
            <a:r>
              <a:rPr lang="en-US" sz="400" smtClean="0"/>
              <a:t>(Intermediate)</a:t>
            </a:r>
          </a:p>
          <a:p>
            <a:pPr eaLnBrk="1" hangingPunct="1">
              <a:lnSpc>
                <a:spcPct val="80000"/>
              </a:lnSpc>
              <a:spcBef>
                <a:spcPct val="0"/>
              </a:spcBef>
            </a:pPr>
            <a:endParaRPr lang="en-US" sz="300" smtClean="0"/>
          </a:p>
          <a:p>
            <a:pPr eaLnBrk="1" hangingPunct="1">
              <a:lnSpc>
                <a:spcPct val="80000"/>
              </a:lnSpc>
              <a:spcBef>
                <a:spcPct val="0"/>
              </a:spcBef>
            </a:pPr>
            <a:endParaRPr lang="en-US" sz="300" smtClean="0"/>
          </a:p>
          <a:p>
            <a:pPr eaLnBrk="1" hangingPunct="1">
              <a:lnSpc>
                <a:spcPct val="80000"/>
              </a:lnSpc>
              <a:spcBef>
                <a:spcPct val="0"/>
              </a:spcBef>
            </a:pPr>
            <a:r>
              <a:rPr lang="en-US" sz="300" smtClean="0"/>
              <a:t>To reproduce the picture effects  on this slide, do the following:</a:t>
            </a:r>
          </a:p>
          <a:p>
            <a:pPr eaLnBrk="1" hangingPunct="1">
              <a:lnSpc>
                <a:spcPct val="80000"/>
              </a:lnSpc>
              <a:spcBef>
                <a:spcPct val="0"/>
              </a:spcBef>
              <a:buFont typeface="Calibri" pitchFamily="34" charset="0"/>
              <a:buAutoNum type="arabicPeriod"/>
            </a:pPr>
            <a:r>
              <a:rPr lang="en-US" sz="300" smtClean="0"/>
              <a:t>On the </a:t>
            </a:r>
            <a:r>
              <a:rPr lang="en-US" sz="300" b="1" smtClean="0"/>
              <a:t>Home</a:t>
            </a:r>
            <a:r>
              <a:rPr lang="en-US" sz="300" smtClean="0"/>
              <a:t> tab, in the </a:t>
            </a:r>
            <a:r>
              <a:rPr lang="en-US" sz="300" b="1" smtClean="0"/>
              <a:t>Slides</a:t>
            </a:r>
            <a:r>
              <a:rPr lang="en-US" sz="300" smtClean="0"/>
              <a:t> group, click </a:t>
            </a:r>
            <a:r>
              <a:rPr lang="en-US" sz="300" b="1" smtClean="0"/>
              <a:t>Layout</a:t>
            </a:r>
            <a:r>
              <a:rPr lang="en-US" sz="300" smtClean="0"/>
              <a:t>, and then click </a:t>
            </a:r>
            <a:r>
              <a:rPr lang="en-US" sz="300" b="1" smtClean="0"/>
              <a:t>Blank</a:t>
            </a:r>
            <a:r>
              <a:rPr lang="en-US" sz="300" smtClean="0"/>
              <a:t>.</a:t>
            </a:r>
          </a:p>
          <a:p>
            <a:pPr eaLnBrk="1" hangingPunct="1">
              <a:lnSpc>
                <a:spcPct val="80000"/>
              </a:lnSpc>
              <a:spcBef>
                <a:spcPct val="0"/>
              </a:spcBef>
              <a:buFont typeface="Calibri" pitchFamily="34" charset="0"/>
              <a:buAutoNum type="arabicPeriod"/>
            </a:pPr>
            <a:r>
              <a:rPr lang="en-US" sz="300" smtClean="0"/>
              <a:t>On the </a:t>
            </a:r>
            <a:r>
              <a:rPr lang="en-US" sz="300" b="1" smtClean="0"/>
              <a:t>Insert</a:t>
            </a:r>
            <a:r>
              <a:rPr lang="en-US" sz="300" smtClean="0"/>
              <a:t> tab, in the </a:t>
            </a:r>
            <a:r>
              <a:rPr lang="en-US" sz="300" b="1" smtClean="0"/>
              <a:t>Images</a:t>
            </a:r>
            <a:r>
              <a:rPr lang="en-US" sz="300" smtClean="0"/>
              <a:t> group, click </a:t>
            </a:r>
            <a:r>
              <a:rPr lang="en-US" sz="300" b="1" smtClean="0"/>
              <a:t>Picture</a:t>
            </a:r>
            <a:r>
              <a:rPr lang="en-US" sz="300" smtClean="0"/>
              <a:t>. </a:t>
            </a:r>
          </a:p>
          <a:p>
            <a:pPr eaLnBrk="1" hangingPunct="1">
              <a:lnSpc>
                <a:spcPct val="80000"/>
              </a:lnSpc>
              <a:spcBef>
                <a:spcPct val="0"/>
              </a:spcBef>
              <a:buFont typeface="Calibri" pitchFamily="34" charset="0"/>
              <a:buAutoNum type="arabicPeriod"/>
            </a:pPr>
            <a:r>
              <a:rPr lang="en-US" sz="300" smtClean="0"/>
              <a:t>In the </a:t>
            </a:r>
            <a:r>
              <a:rPr lang="en-US" sz="300" b="1" smtClean="0"/>
              <a:t>Insert Picture</a:t>
            </a:r>
            <a:r>
              <a:rPr lang="en-US" sz="300" smtClean="0"/>
              <a:t> dialog box, select a picture and then click </a:t>
            </a:r>
            <a:r>
              <a:rPr lang="en-US" sz="300" b="1" smtClean="0"/>
              <a:t>Insert</a:t>
            </a:r>
            <a:r>
              <a:rPr lang="en-US" sz="300" smtClean="0"/>
              <a:t>. </a:t>
            </a:r>
          </a:p>
          <a:p>
            <a:pPr eaLnBrk="1" hangingPunct="1">
              <a:lnSpc>
                <a:spcPct val="80000"/>
              </a:lnSpc>
              <a:spcBef>
                <a:spcPct val="0"/>
              </a:spcBef>
              <a:buFont typeface="Calibri" pitchFamily="34" charset="0"/>
              <a:buAutoNum type="arabicPeriod"/>
            </a:pPr>
            <a:r>
              <a:rPr lang="en-US" sz="300" smtClean="0"/>
              <a:t>Select the picture. Under </a:t>
            </a:r>
            <a:r>
              <a:rPr lang="en-US" sz="300" b="1" smtClean="0"/>
              <a:t>Picture Tools</a:t>
            </a:r>
            <a:r>
              <a:rPr lang="en-US" sz="300" smtClean="0"/>
              <a:t>, on the </a:t>
            </a:r>
            <a:r>
              <a:rPr lang="en-US" sz="300" b="1" smtClean="0"/>
              <a:t>Format</a:t>
            </a:r>
            <a:r>
              <a:rPr lang="en-US" sz="300" smtClean="0"/>
              <a:t> tab, in the </a:t>
            </a:r>
            <a:r>
              <a:rPr lang="en-US" sz="300" b="1" smtClean="0"/>
              <a:t>Size</a:t>
            </a:r>
            <a:r>
              <a:rPr lang="en-US" sz="300" smtClean="0"/>
              <a:t> group, click the </a:t>
            </a:r>
            <a:r>
              <a:rPr lang="en-US" sz="300" b="1" smtClean="0"/>
              <a:t>Size and Position </a:t>
            </a:r>
            <a:r>
              <a:rPr lang="en-US" sz="300" smtClean="0"/>
              <a:t>dialog box launcher.</a:t>
            </a:r>
          </a:p>
          <a:p>
            <a:pPr eaLnBrk="1" hangingPunct="1">
              <a:lnSpc>
                <a:spcPct val="80000"/>
              </a:lnSpc>
              <a:spcBef>
                <a:spcPct val="0"/>
              </a:spcBef>
              <a:buFont typeface="Calibri" pitchFamily="34" charset="0"/>
              <a:buAutoNum type="arabicPeriod"/>
            </a:pPr>
            <a:r>
              <a:rPr lang="en-US" sz="300" smtClean="0"/>
              <a:t>In the </a:t>
            </a:r>
            <a:r>
              <a:rPr lang="en-US" sz="300" b="1" smtClean="0"/>
              <a:t>Format Picture </a:t>
            </a:r>
            <a:r>
              <a:rPr lang="en-US" sz="300" smtClean="0"/>
              <a:t>dialog box, in the </a:t>
            </a:r>
            <a:r>
              <a:rPr lang="en-US" sz="300" b="1" smtClean="0"/>
              <a:t>Crop</a:t>
            </a:r>
            <a:r>
              <a:rPr lang="en-US" sz="300" smtClean="0"/>
              <a:t> tab, in the </a:t>
            </a:r>
            <a:r>
              <a:rPr lang="en-US" sz="300" b="1" smtClean="0"/>
              <a:t>Crop position </a:t>
            </a:r>
            <a:r>
              <a:rPr lang="en-US" sz="300" smtClean="0"/>
              <a:t>section, crop the picture to the following values:</a:t>
            </a:r>
          </a:p>
          <a:p>
            <a:pPr marL="685800" lvl="1" indent="-228600" eaLnBrk="1" hangingPunct="1">
              <a:lnSpc>
                <a:spcPct val="80000"/>
              </a:lnSpc>
              <a:spcBef>
                <a:spcPct val="0"/>
              </a:spcBef>
              <a:buFontTx/>
              <a:buChar char="•"/>
            </a:pPr>
            <a:r>
              <a:rPr lang="en-US" sz="300" b="1" smtClean="0"/>
              <a:t>Width: 9”</a:t>
            </a:r>
          </a:p>
          <a:p>
            <a:pPr marL="685800" lvl="1" indent="-228600" eaLnBrk="1" hangingPunct="1">
              <a:lnSpc>
                <a:spcPct val="80000"/>
              </a:lnSpc>
              <a:spcBef>
                <a:spcPct val="0"/>
              </a:spcBef>
              <a:buFontTx/>
              <a:buChar char="•"/>
            </a:pPr>
            <a:r>
              <a:rPr lang="en-US" sz="300" b="1" smtClean="0"/>
              <a:t>Height: 2.65”</a:t>
            </a:r>
          </a:p>
          <a:p>
            <a:pPr marL="685800" lvl="1" indent="-228600" eaLnBrk="1" hangingPunct="1">
              <a:lnSpc>
                <a:spcPct val="80000"/>
              </a:lnSpc>
              <a:spcBef>
                <a:spcPct val="0"/>
              </a:spcBef>
              <a:buFontTx/>
              <a:buChar char="•"/>
            </a:pPr>
            <a:r>
              <a:rPr lang="en-US" sz="300" b="1" smtClean="0"/>
              <a:t>Left: .5”</a:t>
            </a:r>
          </a:p>
          <a:p>
            <a:pPr marL="685800" lvl="1" indent="-228600" eaLnBrk="1" hangingPunct="1">
              <a:lnSpc>
                <a:spcPct val="80000"/>
              </a:lnSpc>
              <a:spcBef>
                <a:spcPct val="0"/>
              </a:spcBef>
              <a:buFontTx/>
              <a:buChar char="•"/>
            </a:pPr>
            <a:r>
              <a:rPr lang="en-US" sz="300" b="1" smtClean="0"/>
              <a:t>Top: .5”</a:t>
            </a:r>
          </a:p>
          <a:p>
            <a:pPr marL="685800" lvl="1" indent="-228600" eaLnBrk="1" hangingPunct="1">
              <a:lnSpc>
                <a:spcPct val="80000"/>
              </a:lnSpc>
              <a:spcBef>
                <a:spcPct val="0"/>
              </a:spcBef>
              <a:buFontTx/>
              <a:buChar char="•"/>
            </a:pPr>
            <a:r>
              <a:rPr lang="en-US" sz="300" smtClean="0"/>
              <a:t>Adjust the values in the </a:t>
            </a:r>
            <a:r>
              <a:rPr lang="en-US" sz="300" b="1" smtClean="0"/>
              <a:t>Picture position </a:t>
            </a:r>
            <a:r>
              <a:rPr lang="en-US" sz="300" smtClean="0"/>
              <a:t>section to properly position the picture within the cropped image.</a:t>
            </a:r>
          </a:p>
          <a:p>
            <a:pPr eaLnBrk="1" hangingPunct="1">
              <a:lnSpc>
                <a:spcPct val="80000"/>
              </a:lnSpc>
              <a:spcBef>
                <a:spcPct val="0"/>
              </a:spcBef>
              <a:buFont typeface="Calibri" pitchFamily="34" charset="0"/>
              <a:buAutoNum type="arabicPeriod"/>
            </a:pPr>
            <a:r>
              <a:rPr lang="en-US" sz="300" smtClean="0"/>
              <a:t>Under </a:t>
            </a:r>
            <a:r>
              <a:rPr lang="en-US" sz="300" b="1" smtClean="0"/>
              <a:t>Picture Tools</a:t>
            </a:r>
            <a:r>
              <a:rPr lang="en-US" sz="300" smtClean="0"/>
              <a:t>, in the </a:t>
            </a:r>
            <a:r>
              <a:rPr lang="en-US" sz="300" b="1" smtClean="0"/>
              <a:t>Format</a:t>
            </a:r>
            <a:r>
              <a:rPr lang="en-US" sz="300" smtClean="0"/>
              <a:t> tab, in the </a:t>
            </a:r>
            <a:r>
              <a:rPr lang="en-US" sz="300" b="1" smtClean="0"/>
              <a:t>Size </a:t>
            </a:r>
            <a:r>
              <a:rPr lang="en-US" sz="300" smtClean="0"/>
              <a:t>group, click </a:t>
            </a:r>
            <a:r>
              <a:rPr lang="en-US" sz="300" b="1" smtClean="0"/>
              <a:t>Crop</a:t>
            </a:r>
            <a:r>
              <a:rPr lang="en-US" sz="300" smtClean="0"/>
              <a:t>, click </a:t>
            </a:r>
            <a:r>
              <a:rPr lang="en-US" sz="300" b="1" smtClean="0"/>
              <a:t>Crop to Shape</a:t>
            </a:r>
            <a:r>
              <a:rPr lang="en-US" sz="300" smtClean="0"/>
              <a:t>, and then under </a:t>
            </a:r>
            <a:r>
              <a:rPr lang="en-US" sz="300" b="1" smtClean="0"/>
              <a:t>Rectangles</a:t>
            </a:r>
            <a:r>
              <a:rPr lang="en-US" sz="300" smtClean="0"/>
              <a:t> click </a:t>
            </a:r>
            <a:r>
              <a:rPr lang="en-US" sz="300" b="1" smtClean="0"/>
              <a:t>Round Same Side Corner Rectangle </a:t>
            </a:r>
            <a:r>
              <a:rPr lang="en-US" sz="300" smtClean="0"/>
              <a:t>(eighth option from the left).</a:t>
            </a:r>
          </a:p>
          <a:p>
            <a:pPr eaLnBrk="1" hangingPunct="1">
              <a:lnSpc>
                <a:spcPct val="80000"/>
              </a:lnSpc>
              <a:spcBef>
                <a:spcPct val="0"/>
              </a:spcBef>
              <a:buFont typeface="Calibri" pitchFamily="34" charset="0"/>
              <a:buAutoNum type="arabicPeriod"/>
            </a:pPr>
            <a:r>
              <a:rPr lang="en-US" sz="300" smtClean="0"/>
              <a:t>Drag the top yellow diamond adjustment handle slightly to the right to decrease the amount of rounding on the corners. </a:t>
            </a:r>
          </a:p>
          <a:p>
            <a:pPr eaLnBrk="1" hangingPunct="1">
              <a:lnSpc>
                <a:spcPct val="80000"/>
              </a:lnSpc>
              <a:spcBef>
                <a:spcPct val="0"/>
              </a:spcBef>
              <a:buFont typeface="Calibri" pitchFamily="34" charset="0"/>
              <a:buAutoNum type="arabicPeriod"/>
            </a:pPr>
            <a:r>
              <a:rPr lang="en-US" sz="300" smtClean="0"/>
              <a:t>Under </a:t>
            </a:r>
            <a:r>
              <a:rPr lang="en-US" sz="300" b="1" smtClean="0"/>
              <a:t>Picture Tools</a:t>
            </a:r>
            <a:r>
              <a:rPr lang="en-US" sz="300" smtClean="0"/>
              <a:t>, in the </a:t>
            </a:r>
            <a:r>
              <a:rPr lang="en-US" sz="300" b="1" smtClean="0"/>
              <a:t>Format</a:t>
            </a:r>
            <a:r>
              <a:rPr lang="en-US" sz="300" smtClean="0"/>
              <a:t> tab, in the </a:t>
            </a:r>
            <a:r>
              <a:rPr lang="en-US" sz="300" b="1" smtClean="0"/>
              <a:t>Picture Styles </a:t>
            </a:r>
            <a:r>
              <a:rPr lang="en-US" sz="300" smtClean="0"/>
              <a:t>group, click </a:t>
            </a:r>
            <a:r>
              <a:rPr lang="en-US" sz="300" b="1" smtClean="0"/>
              <a:t>Picture Effects</a:t>
            </a:r>
            <a:r>
              <a:rPr lang="en-US" sz="300" smtClean="0"/>
              <a:t>, point to </a:t>
            </a:r>
            <a:r>
              <a:rPr lang="en-US" sz="300" b="1" smtClean="0"/>
              <a:t>Shadow</a:t>
            </a:r>
            <a:r>
              <a:rPr lang="en-US" sz="300" smtClean="0"/>
              <a:t>, and then under </a:t>
            </a:r>
            <a:r>
              <a:rPr lang="en-US" sz="300" b="1" smtClean="0"/>
              <a:t>Inner</a:t>
            </a:r>
            <a:r>
              <a:rPr lang="en-US" sz="300" smtClean="0"/>
              <a:t> click </a:t>
            </a:r>
            <a:r>
              <a:rPr lang="en-US" sz="300" b="1" smtClean="0"/>
              <a:t>Inside Center </a:t>
            </a:r>
            <a:r>
              <a:rPr lang="en-US" sz="300" smtClean="0"/>
              <a:t>(second row, second option from the left).</a:t>
            </a:r>
          </a:p>
          <a:p>
            <a:pPr eaLnBrk="1" hangingPunct="1">
              <a:lnSpc>
                <a:spcPct val="80000"/>
              </a:lnSpc>
              <a:spcBef>
                <a:spcPct val="0"/>
              </a:spcBef>
            </a:pPr>
            <a:endParaRPr lang="en-US" sz="300" smtClean="0"/>
          </a:p>
          <a:p>
            <a:pPr eaLnBrk="1" hangingPunct="1">
              <a:lnSpc>
                <a:spcPct val="80000"/>
              </a:lnSpc>
              <a:spcBef>
                <a:spcPct val="0"/>
              </a:spcBef>
            </a:pPr>
            <a:endParaRPr lang="en-US" sz="300" smtClean="0"/>
          </a:p>
          <a:p>
            <a:pPr eaLnBrk="1" hangingPunct="1">
              <a:lnSpc>
                <a:spcPct val="80000"/>
              </a:lnSpc>
              <a:spcBef>
                <a:spcPct val="0"/>
              </a:spcBef>
            </a:pPr>
            <a:r>
              <a:rPr lang="en-US" sz="300" smtClean="0"/>
              <a:t>To reproduce the timeline effects on this slide, do the following:</a:t>
            </a:r>
          </a:p>
          <a:p>
            <a:pPr eaLnBrk="1" hangingPunct="1">
              <a:lnSpc>
                <a:spcPct val="70000"/>
              </a:lnSpc>
              <a:spcBef>
                <a:spcPct val="0"/>
              </a:spcBef>
              <a:spcAft>
                <a:spcPts val="600"/>
              </a:spcAft>
              <a:buFont typeface="Calibri" pitchFamily="34" charset="0"/>
              <a:buAutoNum type="arabicPeriod"/>
            </a:pPr>
            <a:r>
              <a:rPr lang="en-US" sz="300" smtClean="0"/>
              <a:t>On the </a:t>
            </a:r>
            <a:r>
              <a:rPr lang="en-US" sz="300" b="1" smtClean="0"/>
              <a:t>Home</a:t>
            </a:r>
            <a:r>
              <a:rPr lang="en-US" sz="300" smtClean="0"/>
              <a:t> tab, in the </a:t>
            </a:r>
            <a:r>
              <a:rPr lang="en-US" sz="300" b="1" smtClean="0"/>
              <a:t>Drawing</a:t>
            </a:r>
            <a:r>
              <a:rPr lang="en-US" sz="300" smtClean="0"/>
              <a:t> group, click </a:t>
            </a:r>
            <a:r>
              <a:rPr lang="en-US" sz="300" b="1" smtClean="0"/>
              <a:t>Rectangle</a:t>
            </a:r>
            <a:r>
              <a:rPr lang="en-US" sz="300" smtClean="0"/>
              <a:t>. On the slide, drag to draw a rectangle.</a:t>
            </a:r>
          </a:p>
          <a:p>
            <a:pPr eaLnBrk="1" hangingPunct="1">
              <a:lnSpc>
                <a:spcPct val="80000"/>
              </a:lnSpc>
              <a:spcBef>
                <a:spcPct val="0"/>
              </a:spcBef>
              <a:buFont typeface="Calibri" pitchFamily="34" charset="0"/>
              <a:buAutoNum type="arabicPeriod"/>
            </a:pPr>
            <a:r>
              <a:rPr lang="en-US" sz="300" smtClean="0"/>
              <a:t>In the bottom right corner of the </a:t>
            </a:r>
            <a:r>
              <a:rPr lang="en-US" sz="300" b="1" smtClean="0"/>
              <a:t>Drawing </a:t>
            </a:r>
            <a:r>
              <a:rPr lang="en-US" sz="300" smtClean="0"/>
              <a:t>group, click the </a:t>
            </a:r>
            <a:r>
              <a:rPr lang="en-US" sz="300" b="1" smtClean="0"/>
              <a:t>Format Shape </a:t>
            </a:r>
            <a:r>
              <a:rPr lang="en-US" sz="300" smtClean="0"/>
              <a:t>dialog box launcher.</a:t>
            </a:r>
          </a:p>
          <a:p>
            <a:pPr eaLnBrk="1" hangingPunct="1">
              <a:lnSpc>
                <a:spcPct val="80000"/>
              </a:lnSpc>
              <a:spcBef>
                <a:spcPct val="0"/>
              </a:spcBef>
              <a:buFont typeface="Calibri" pitchFamily="34" charset="0"/>
              <a:buAutoNum type="arabicPeriod"/>
            </a:pPr>
            <a:r>
              <a:rPr lang="en-US" sz="300" smtClean="0"/>
              <a:t>In the </a:t>
            </a:r>
            <a:r>
              <a:rPr lang="en-US" sz="300" b="1" smtClean="0"/>
              <a:t>Format Shape </a:t>
            </a:r>
            <a:r>
              <a:rPr lang="en-US" sz="300" smtClean="0"/>
              <a:t>dialog box, do the following:</a:t>
            </a:r>
          </a:p>
          <a:p>
            <a:pPr marL="685800" lvl="1" indent="-228600" eaLnBrk="1" hangingPunct="1">
              <a:lnSpc>
                <a:spcPct val="80000"/>
              </a:lnSpc>
              <a:spcBef>
                <a:spcPct val="0"/>
              </a:spcBef>
              <a:buFont typeface="Calibri" pitchFamily="34" charset="0"/>
              <a:buAutoNum type="arabicPeriod"/>
            </a:pPr>
            <a:r>
              <a:rPr lang="en-US" sz="300" smtClean="0"/>
              <a:t>In the </a:t>
            </a:r>
            <a:r>
              <a:rPr lang="en-US" sz="300" b="1" smtClean="0"/>
              <a:t>Size</a:t>
            </a:r>
            <a:r>
              <a:rPr lang="en-US" sz="300" smtClean="0"/>
              <a:t> tab, set the </a:t>
            </a:r>
            <a:r>
              <a:rPr lang="en-US" sz="300" b="1" smtClean="0"/>
              <a:t>Width</a:t>
            </a:r>
            <a:r>
              <a:rPr lang="en-US" sz="300" smtClean="0"/>
              <a:t> of the rectangle to </a:t>
            </a:r>
            <a:r>
              <a:rPr lang="en-US" sz="300" b="1" smtClean="0"/>
              <a:t>9”</a:t>
            </a:r>
            <a:r>
              <a:rPr lang="en-US" sz="300" smtClean="0"/>
              <a:t>, and then set the </a:t>
            </a:r>
            <a:r>
              <a:rPr lang="en-US" sz="300" b="1" smtClean="0"/>
              <a:t>Height</a:t>
            </a:r>
            <a:r>
              <a:rPr lang="en-US" sz="300" smtClean="0"/>
              <a:t> to </a:t>
            </a:r>
            <a:r>
              <a:rPr lang="en-US" sz="300" b="1" smtClean="0"/>
              <a:t>.73”</a:t>
            </a:r>
          </a:p>
          <a:p>
            <a:pPr marL="685800" lvl="1" indent="-228600" eaLnBrk="1" hangingPunct="1">
              <a:lnSpc>
                <a:spcPct val="80000"/>
              </a:lnSpc>
              <a:spcBef>
                <a:spcPct val="0"/>
              </a:spcBef>
              <a:buFont typeface="Calibri" pitchFamily="34" charset="0"/>
              <a:buAutoNum type="arabicPeriod"/>
            </a:pPr>
            <a:r>
              <a:rPr lang="en-US" sz="300" smtClean="0"/>
              <a:t>In the </a:t>
            </a:r>
            <a:r>
              <a:rPr lang="en-US" sz="300" b="1" smtClean="0"/>
              <a:t>Line Color </a:t>
            </a:r>
            <a:r>
              <a:rPr lang="en-US" sz="300" smtClean="0"/>
              <a:t>tab, select </a:t>
            </a:r>
            <a:r>
              <a:rPr lang="en-US" sz="300" b="1" smtClean="0"/>
              <a:t>No line</a:t>
            </a:r>
            <a:r>
              <a:rPr lang="en-US" sz="300" smtClean="0"/>
              <a:t>.</a:t>
            </a:r>
          </a:p>
          <a:p>
            <a:pPr marL="685800" lvl="1" indent="-228600" eaLnBrk="1" hangingPunct="1">
              <a:lnSpc>
                <a:spcPct val="80000"/>
              </a:lnSpc>
              <a:spcBef>
                <a:spcPct val="0"/>
              </a:spcBef>
              <a:buFont typeface="Calibri" pitchFamily="34" charset="0"/>
              <a:buAutoNum type="arabicPeriod"/>
            </a:pPr>
            <a:r>
              <a:rPr lang="en-US" sz="300" smtClean="0"/>
              <a:t>In the Fill tab, select Solid fill, and then set the following values:</a:t>
            </a:r>
          </a:p>
          <a:p>
            <a:pPr marL="1143000" lvl="2" indent="-228600" eaLnBrk="1" hangingPunct="1">
              <a:lnSpc>
                <a:spcPct val="80000"/>
              </a:lnSpc>
              <a:spcBef>
                <a:spcPct val="0"/>
              </a:spcBef>
              <a:buFontTx/>
              <a:buChar char="•"/>
            </a:pPr>
            <a:r>
              <a:rPr lang="en-US" sz="300" b="1" smtClean="0"/>
              <a:t>Color: Black, Text 1, Lighter 35% </a:t>
            </a:r>
          </a:p>
          <a:p>
            <a:pPr marL="1143000" lvl="2" indent="-228600" eaLnBrk="1" hangingPunct="1">
              <a:lnSpc>
                <a:spcPct val="80000"/>
              </a:lnSpc>
              <a:spcBef>
                <a:spcPct val="0"/>
              </a:spcBef>
              <a:buFontTx/>
              <a:buChar char="•"/>
            </a:pPr>
            <a:r>
              <a:rPr lang="en-US" sz="300" b="1" smtClean="0"/>
              <a:t>Transparency: 20%</a:t>
            </a:r>
            <a:endParaRPr lang="en-US" sz="300" smtClean="0"/>
          </a:p>
          <a:p>
            <a:pPr marL="685800" lvl="1" indent="-228600" eaLnBrk="1" hangingPunct="1">
              <a:lnSpc>
                <a:spcPct val="70000"/>
              </a:lnSpc>
              <a:spcBef>
                <a:spcPct val="0"/>
              </a:spcBef>
              <a:spcAft>
                <a:spcPts val="600"/>
              </a:spcAft>
              <a:buFont typeface="Calibri" pitchFamily="34" charset="0"/>
              <a:buAutoNum type="arabicPeriod"/>
            </a:pPr>
            <a:r>
              <a:rPr lang="en-US" sz="300" smtClean="0"/>
              <a:t>In the </a:t>
            </a:r>
            <a:r>
              <a:rPr lang="en-US" sz="300" b="1" smtClean="0"/>
              <a:t>Shadow </a:t>
            </a:r>
            <a:r>
              <a:rPr lang="en-US" sz="300" smtClean="0"/>
              <a:t>tab, click the button next to </a:t>
            </a:r>
            <a:r>
              <a:rPr lang="en-US" sz="300" b="1" smtClean="0"/>
              <a:t>Presets</a:t>
            </a:r>
            <a:r>
              <a:rPr lang="en-US" sz="300" smtClean="0"/>
              <a:t>, and then under </a:t>
            </a:r>
            <a:r>
              <a:rPr lang="en-US" sz="300" b="1" smtClean="0"/>
              <a:t>Inner</a:t>
            </a:r>
            <a:r>
              <a:rPr lang="en-US" sz="300" smtClean="0"/>
              <a:t> click </a:t>
            </a:r>
            <a:r>
              <a:rPr lang="en-US" sz="300" b="1" smtClean="0"/>
              <a:t>Inside Center </a:t>
            </a:r>
            <a:r>
              <a:rPr lang="en-US" sz="300" smtClean="0"/>
              <a:t>(second row, second option from the left). </a:t>
            </a:r>
          </a:p>
          <a:p>
            <a:pPr eaLnBrk="1" hangingPunct="1">
              <a:lnSpc>
                <a:spcPct val="70000"/>
              </a:lnSpc>
              <a:spcBef>
                <a:spcPct val="0"/>
              </a:spcBef>
              <a:spcAft>
                <a:spcPts val="600"/>
              </a:spcAft>
              <a:buFont typeface="Calibri" pitchFamily="34" charset="0"/>
              <a:buAutoNum type="arabicPeriod"/>
            </a:pPr>
            <a:r>
              <a:rPr lang="en-US" sz="300" smtClean="0"/>
              <a:t>Drag the rectangle onto the bottom of the picture. </a:t>
            </a:r>
          </a:p>
          <a:p>
            <a:pPr eaLnBrk="1" hangingPunct="1">
              <a:lnSpc>
                <a:spcPct val="70000"/>
              </a:lnSpc>
              <a:spcBef>
                <a:spcPct val="0"/>
              </a:spcBef>
              <a:spcAft>
                <a:spcPts val="600"/>
              </a:spcAft>
              <a:buFont typeface="Calibri" pitchFamily="34" charset="0"/>
              <a:buAutoNum type="arabicPeriod"/>
            </a:pPr>
            <a:r>
              <a:rPr lang="en-US" sz="300" smtClean="0"/>
              <a:t>Press and hold SHIFT and select the rectangle and the picture. </a:t>
            </a:r>
          </a:p>
          <a:p>
            <a:pPr eaLnBrk="1" hangingPunct="1">
              <a:lnSpc>
                <a:spcPct val="70000"/>
              </a:lnSpc>
              <a:spcBef>
                <a:spcPct val="0"/>
              </a:spcBef>
              <a:spcAft>
                <a:spcPts val="600"/>
              </a:spcAft>
              <a:buFont typeface="Calibri" pitchFamily="34" charset="0"/>
              <a:buAutoNum type="arabicPeriod"/>
            </a:pPr>
            <a:r>
              <a:rPr lang="en-US" sz="300" smtClean="0"/>
              <a:t>Under Drawing Tools, on the Format tab, in the Arrange group, and then do the following: </a:t>
            </a:r>
          </a:p>
          <a:p>
            <a:pPr marL="685800" lvl="1" indent="-228600" eaLnBrk="1" hangingPunct="1">
              <a:lnSpc>
                <a:spcPct val="70000"/>
              </a:lnSpc>
              <a:spcBef>
                <a:spcPct val="0"/>
              </a:spcBef>
              <a:spcAft>
                <a:spcPts val="600"/>
              </a:spcAft>
              <a:buFont typeface="Calibri" pitchFamily="34" charset="0"/>
              <a:buAutoNum type="arabicPeriod"/>
            </a:pPr>
            <a:r>
              <a:rPr lang="en-US" sz="300" smtClean="0"/>
              <a:t>Click </a:t>
            </a:r>
            <a:r>
              <a:rPr lang="en-US" sz="300" b="1" smtClean="0"/>
              <a:t>Align</a:t>
            </a:r>
            <a:r>
              <a:rPr lang="en-US" sz="300" smtClean="0"/>
              <a:t> and then click </a:t>
            </a:r>
            <a:r>
              <a:rPr lang="en-US" sz="300" b="1" smtClean="0"/>
              <a:t>Align Selected Objects</a:t>
            </a:r>
            <a:r>
              <a:rPr lang="en-US" sz="300" smtClean="0"/>
              <a:t>. </a:t>
            </a:r>
          </a:p>
          <a:p>
            <a:pPr marL="685800" lvl="1" indent="-228600" eaLnBrk="1" hangingPunct="1">
              <a:lnSpc>
                <a:spcPct val="70000"/>
              </a:lnSpc>
              <a:spcBef>
                <a:spcPct val="0"/>
              </a:spcBef>
              <a:spcAft>
                <a:spcPts val="600"/>
              </a:spcAft>
              <a:buFont typeface="Calibri" pitchFamily="34" charset="0"/>
              <a:buAutoNum type="arabicPeriod"/>
            </a:pPr>
            <a:r>
              <a:rPr lang="en-US" sz="300" smtClean="0"/>
              <a:t>Click </a:t>
            </a:r>
            <a:r>
              <a:rPr lang="en-US" sz="300" b="1" smtClean="0"/>
              <a:t>Align</a:t>
            </a:r>
            <a:r>
              <a:rPr lang="en-US" sz="300" smtClean="0"/>
              <a:t> and then click </a:t>
            </a:r>
            <a:r>
              <a:rPr lang="en-US" sz="300" b="1" smtClean="0"/>
              <a:t>Align Center</a:t>
            </a:r>
            <a:r>
              <a:rPr lang="en-US" sz="300" smtClean="0"/>
              <a:t>.</a:t>
            </a:r>
          </a:p>
          <a:p>
            <a:pPr marL="685800" lvl="1" indent="-228600" eaLnBrk="1" hangingPunct="1">
              <a:lnSpc>
                <a:spcPct val="70000"/>
              </a:lnSpc>
              <a:spcBef>
                <a:spcPct val="0"/>
              </a:spcBef>
              <a:spcAft>
                <a:spcPts val="600"/>
              </a:spcAft>
              <a:buFont typeface="Calibri" pitchFamily="34" charset="0"/>
              <a:buAutoNum type="arabicPeriod"/>
            </a:pPr>
            <a:r>
              <a:rPr lang="en-US" sz="300" smtClean="0"/>
              <a:t>Click </a:t>
            </a:r>
            <a:r>
              <a:rPr lang="en-US" sz="300" b="1" smtClean="0"/>
              <a:t>Align</a:t>
            </a:r>
            <a:r>
              <a:rPr lang="en-US" sz="300" smtClean="0"/>
              <a:t> and then click </a:t>
            </a:r>
            <a:r>
              <a:rPr lang="en-US" sz="300" b="1" smtClean="0"/>
              <a:t>Align Bottom</a:t>
            </a:r>
            <a:r>
              <a:rPr lang="en-US" sz="300" smtClean="0"/>
              <a:t>.</a:t>
            </a:r>
          </a:p>
          <a:p>
            <a:pPr marL="685800" lvl="1" indent="-228600" eaLnBrk="1" hangingPunct="1">
              <a:lnSpc>
                <a:spcPct val="70000"/>
              </a:lnSpc>
              <a:spcBef>
                <a:spcPct val="0"/>
              </a:spcBef>
              <a:spcAft>
                <a:spcPts val="600"/>
              </a:spcAft>
              <a:buFont typeface="Calibri" pitchFamily="34" charset="0"/>
              <a:buAutoNum type="arabicPeriod"/>
            </a:pPr>
            <a:r>
              <a:rPr lang="en-US" sz="300" smtClean="0"/>
              <a:t>Click </a:t>
            </a:r>
            <a:r>
              <a:rPr lang="en-US" sz="300" b="1" smtClean="0"/>
              <a:t>Align</a:t>
            </a:r>
            <a:r>
              <a:rPr lang="en-US" sz="300" smtClean="0"/>
              <a:t> and then click </a:t>
            </a:r>
            <a:r>
              <a:rPr lang="en-US" sz="300" b="1" smtClean="0"/>
              <a:t>Align to Slide</a:t>
            </a:r>
            <a:r>
              <a:rPr lang="en-US" sz="300" smtClean="0"/>
              <a:t>.</a:t>
            </a:r>
          </a:p>
          <a:p>
            <a:pPr marL="685800" lvl="1" indent="-228600" eaLnBrk="1" hangingPunct="1">
              <a:lnSpc>
                <a:spcPct val="70000"/>
              </a:lnSpc>
              <a:spcBef>
                <a:spcPct val="0"/>
              </a:spcBef>
              <a:spcAft>
                <a:spcPts val="600"/>
              </a:spcAft>
              <a:buFont typeface="Calibri" pitchFamily="34" charset="0"/>
              <a:buAutoNum type="arabicPeriod"/>
            </a:pPr>
            <a:r>
              <a:rPr lang="en-US" sz="300" smtClean="0"/>
              <a:t>Click </a:t>
            </a:r>
            <a:r>
              <a:rPr lang="en-US" sz="300" b="1" smtClean="0"/>
              <a:t>Align</a:t>
            </a:r>
            <a:r>
              <a:rPr lang="en-US" sz="300" smtClean="0"/>
              <a:t> and then click </a:t>
            </a:r>
            <a:r>
              <a:rPr lang="en-US" sz="300" b="1" smtClean="0"/>
              <a:t>Align Center</a:t>
            </a:r>
            <a:r>
              <a:rPr lang="en-US" sz="300" smtClean="0"/>
              <a:t>. </a:t>
            </a:r>
          </a:p>
          <a:p>
            <a:pPr eaLnBrk="1" hangingPunct="1">
              <a:lnSpc>
                <a:spcPct val="70000"/>
              </a:lnSpc>
              <a:spcBef>
                <a:spcPct val="0"/>
              </a:spcBef>
              <a:spcAft>
                <a:spcPts val="600"/>
              </a:spcAft>
            </a:pPr>
            <a:endParaRPr lang="en-US" sz="300" smtClean="0"/>
          </a:p>
          <a:p>
            <a:pPr eaLnBrk="1" hangingPunct="1">
              <a:lnSpc>
                <a:spcPct val="70000"/>
              </a:lnSpc>
              <a:spcBef>
                <a:spcPct val="0"/>
              </a:spcBef>
              <a:spcAft>
                <a:spcPts val="600"/>
              </a:spcAft>
            </a:pPr>
            <a:r>
              <a:rPr lang="en-US" sz="300" smtClean="0"/>
              <a:t>To reproduce the month labels for the timeline, do the following:</a:t>
            </a:r>
          </a:p>
          <a:p>
            <a:pPr eaLnBrk="1" hangingPunct="1">
              <a:lnSpc>
                <a:spcPct val="80000"/>
              </a:lnSpc>
              <a:spcBef>
                <a:spcPct val="0"/>
              </a:spcBef>
              <a:buFont typeface="Calibri" pitchFamily="34" charset="0"/>
              <a:buAutoNum type="arabicPeriod"/>
            </a:pPr>
            <a:r>
              <a:rPr lang="en-US" sz="300" smtClean="0"/>
              <a:t>On the </a:t>
            </a:r>
            <a:r>
              <a:rPr lang="en-US" sz="300" b="1" smtClean="0"/>
              <a:t>Insert</a:t>
            </a:r>
            <a:r>
              <a:rPr lang="en-US" sz="300" smtClean="0"/>
              <a:t> tab, in the </a:t>
            </a:r>
            <a:r>
              <a:rPr lang="en-US" sz="300" b="1" smtClean="0"/>
              <a:t>Text</a:t>
            </a:r>
            <a:r>
              <a:rPr lang="en-US" sz="300" smtClean="0"/>
              <a:t> group, click </a:t>
            </a:r>
            <a:r>
              <a:rPr lang="en-US" sz="300" b="1" smtClean="0"/>
              <a:t>Text Box</a:t>
            </a:r>
            <a:r>
              <a:rPr lang="en-US" sz="300" smtClean="0"/>
              <a:t>, and then on the slide, drag to draw the text box.</a:t>
            </a:r>
          </a:p>
          <a:p>
            <a:pPr eaLnBrk="1" hangingPunct="1">
              <a:lnSpc>
                <a:spcPct val="80000"/>
              </a:lnSpc>
              <a:spcBef>
                <a:spcPct val="0"/>
              </a:spcBef>
              <a:buFont typeface="Calibri" pitchFamily="34" charset="0"/>
              <a:buAutoNum type="arabicPeriod"/>
            </a:pPr>
            <a:r>
              <a:rPr lang="en-US" sz="300" smtClean="0"/>
              <a:t>Type the text you want to appear in the text box (this example uses months of the year, so you might type “JAN”), and then select the text. Format the text in the textbox using the following steps:</a:t>
            </a:r>
          </a:p>
          <a:p>
            <a:pPr marL="685800" lvl="1" indent="-228600" eaLnBrk="1" hangingPunct="1">
              <a:lnSpc>
                <a:spcPct val="80000"/>
              </a:lnSpc>
              <a:spcBef>
                <a:spcPct val="0"/>
              </a:spcBef>
              <a:buFont typeface="Calibri" pitchFamily="34" charset="0"/>
              <a:buAutoNum type="arabicPeriod"/>
            </a:pPr>
            <a:r>
              <a:rPr lang="en-US" sz="300" smtClean="0"/>
              <a:t>On the </a:t>
            </a:r>
            <a:r>
              <a:rPr lang="en-US" sz="300" b="1" smtClean="0"/>
              <a:t>Home</a:t>
            </a:r>
            <a:r>
              <a:rPr lang="en-US" sz="300" smtClean="0"/>
              <a:t> tab, in the </a:t>
            </a:r>
            <a:r>
              <a:rPr lang="en-US" sz="300" b="1" smtClean="0"/>
              <a:t>Font</a:t>
            </a:r>
            <a:r>
              <a:rPr lang="en-US" sz="300" smtClean="0"/>
              <a:t> group, choose the </a:t>
            </a:r>
            <a:r>
              <a:rPr lang="en-US" sz="300" b="1" smtClean="0"/>
              <a:t>Gill Sans MT Condensed </a:t>
            </a:r>
            <a:r>
              <a:rPr lang="en-US" sz="300" smtClean="0"/>
              <a:t>font and a font size of </a:t>
            </a:r>
            <a:r>
              <a:rPr lang="en-US" sz="300" b="1" smtClean="0"/>
              <a:t>18</a:t>
            </a:r>
            <a:r>
              <a:rPr lang="en-US" sz="300" smtClean="0"/>
              <a:t>.</a:t>
            </a:r>
          </a:p>
          <a:p>
            <a:pPr marL="685800" lvl="1" indent="-228600" eaLnBrk="1" hangingPunct="1">
              <a:lnSpc>
                <a:spcPct val="80000"/>
              </a:lnSpc>
              <a:spcBef>
                <a:spcPct val="0"/>
              </a:spcBef>
              <a:buFont typeface="Calibri" pitchFamily="34" charset="0"/>
              <a:buAutoNum type="arabicPeriod"/>
            </a:pPr>
            <a:r>
              <a:rPr lang="en-US" sz="300" smtClean="0"/>
              <a:t>Click the arrow next to </a:t>
            </a:r>
            <a:r>
              <a:rPr lang="en-US" sz="300" b="1" smtClean="0"/>
              <a:t>Font Color</a:t>
            </a:r>
            <a:r>
              <a:rPr lang="en-US" sz="300" smtClean="0"/>
              <a:t>, and then under </a:t>
            </a:r>
            <a:r>
              <a:rPr lang="en-US" sz="300" b="1" smtClean="0"/>
              <a:t>Theme Colors </a:t>
            </a:r>
            <a:r>
              <a:rPr lang="en-US" sz="300" smtClean="0"/>
              <a:t>click </a:t>
            </a:r>
            <a:r>
              <a:rPr lang="en-US" sz="300" b="1" smtClean="0"/>
              <a:t>White, Background 1, Darker 35% </a:t>
            </a:r>
            <a:r>
              <a:rPr lang="en-US" sz="300" smtClean="0"/>
              <a:t>(fifth row, first option from the left). </a:t>
            </a:r>
          </a:p>
          <a:p>
            <a:pPr marL="685800" lvl="1" indent="-228600" eaLnBrk="1" hangingPunct="1">
              <a:lnSpc>
                <a:spcPct val="80000"/>
              </a:lnSpc>
              <a:spcBef>
                <a:spcPct val="0"/>
              </a:spcBef>
              <a:buFont typeface="Calibri" pitchFamily="34" charset="0"/>
              <a:buAutoNum type="arabicPeriod"/>
            </a:pPr>
            <a:r>
              <a:rPr lang="en-US" sz="300" smtClean="0"/>
              <a:t>In the </a:t>
            </a:r>
            <a:r>
              <a:rPr lang="en-US" sz="300" b="1" smtClean="0"/>
              <a:t>Paragraph</a:t>
            </a:r>
            <a:r>
              <a:rPr lang="en-US" sz="300" smtClean="0"/>
              <a:t> group, click </a:t>
            </a:r>
            <a:r>
              <a:rPr lang="en-US" sz="300" b="1" smtClean="0"/>
              <a:t>Center</a:t>
            </a:r>
            <a:r>
              <a:rPr lang="en-US" sz="300" smtClean="0"/>
              <a:t>.</a:t>
            </a:r>
          </a:p>
          <a:p>
            <a:pPr eaLnBrk="1" hangingPunct="1">
              <a:lnSpc>
                <a:spcPct val="80000"/>
              </a:lnSpc>
              <a:spcBef>
                <a:spcPct val="0"/>
              </a:spcBef>
              <a:buFont typeface="Calibri" pitchFamily="34" charset="0"/>
              <a:buAutoNum type="arabicPeriod"/>
            </a:pPr>
            <a:r>
              <a:rPr lang="en-US" sz="300" smtClean="0"/>
              <a:t>Select the text box. On the </a:t>
            </a:r>
            <a:r>
              <a:rPr lang="en-US" sz="300" b="1" smtClean="0"/>
              <a:t>Home</a:t>
            </a:r>
            <a:r>
              <a:rPr lang="en-US" sz="300" smtClean="0"/>
              <a:t> tab, in the </a:t>
            </a:r>
            <a:r>
              <a:rPr lang="en-US" sz="300" b="1" smtClean="0"/>
              <a:t>Clipboard </a:t>
            </a:r>
            <a:r>
              <a:rPr lang="en-US" sz="300" smtClean="0"/>
              <a:t>group, click the arrow under </a:t>
            </a:r>
            <a:r>
              <a:rPr lang="en-US" sz="300" b="1" smtClean="0"/>
              <a:t>Copy, </a:t>
            </a:r>
            <a:r>
              <a:rPr lang="en-US" sz="300" smtClean="0"/>
              <a:t>and then click </a:t>
            </a:r>
            <a:r>
              <a:rPr lang="en-US" sz="300" b="1" smtClean="0"/>
              <a:t>Duplicate</a:t>
            </a:r>
            <a:r>
              <a:rPr lang="en-US" sz="300" smtClean="0"/>
              <a:t>. Repeat the process until there is a total of six text boxes. </a:t>
            </a:r>
          </a:p>
          <a:p>
            <a:pPr eaLnBrk="1" hangingPunct="1">
              <a:lnSpc>
                <a:spcPct val="80000"/>
              </a:lnSpc>
              <a:spcBef>
                <a:spcPct val="0"/>
              </a:spcBef>
              <a:buFont typeface="Calibri" pitchFamily="34" charset="0"/>
              <a:buAutoNum type="arabicPeriod"/>
            </a:pPr>
            <a:r>
              <a:rPr lang="en-US" sz="300" smtClean="0"/>
              <a:t>On the slide, drag the text boxes onto the rectangle to form a row. </a:t>
            </a:r>
          </a:p>
          <a:p>
            <a:pPr eaLnBrk="1" hangingPunct="1">
              <a:lnSpc>
                <a:spcPct val="80000"/>
              </a:lnSpc>
              <a:spcBef>
                <a:spcPct val="0"/>
              </a:spcBef>
              <a:buFont typeface="Calibri" pitchFamily="34" charset="0"/>
              <a:buAutoNum type="arabicPeriod"/>
            </a:pPr>
            <a:r>
              <a:rPr lang="en-US" sz="300" smtClean="0"/>
              <a:t>Press and hold CTRL and select all six text boxes and the rectangle.</a:t>
            </a:r>
            <a:endParaRPr lang="en-US" sz="300" i="1" smtClean="0"/>
          </a:p>
          <a:p>
            <a:pPr eaLnBrk="1" hangingPunct="1">
              <a:lnSpc>
                <a:spcPct val="80000"/>
              </a:lnSpc>
              <a:spcBef>
                <a:spcPct val="0"/>
              </a:spcBef>
              <a:buFont typeface="Calibri" pitchFamily="34" charset="0"/>
              <a:buAutoNum type="arabicPeriod"/>
            </a:pPr>
            <a:r>
              <a:rPr lang="en-US" sz="300" smtClean="0"/>
              <a:t>Under </a:t>
            </a:r>
            <a:r>
              <a:rPr lang="en-US" sz="300" b="1" smtClean="0"/>
              <a:t>Drawing</a:t>
            </a:r>
            <a:r>
              <a:rPr lang="en-US" sz="300" smtClean="0"/>
              <a:t> Tools, on the </a:t>
            </a:r>
            <a:r>
              <a:rPr lang="en-US" sz="300" b="1" smtClean="0"/>
              <a:t>Format</a:t>
            </a:r>
            <a:r>
              <a:rPr lang="en-US" sz="300" smtClean="0"/>
              <a:t> tab, in the </a:t>
            </a:r>
            <a:r>
              <a:rPr lang="en-US" sz="300" b="1" smtClean="0"/>
              <a:t>Arrange</a:t>
            </a:r>
            <a:r>
              <a:rPr lang="en-US" sz="300" smtClean="0"/>
              <a:t> group, do the following:</a:t>
            </a:r>
          </a:p>
          <a:p>
            <a:pPr marL="685800" lvl="1" indent="-228600" eaLnBrk="1" hangingPunct="1">
              <a:lnSpc>
                <a:spcPct val="70000"/>
              </a:lnSpc>
              <a:spcBef>
                <a:spcPct val="0"/>
              </a:spcBef>
              <a:spcAft>
                <a:spcPts val="600"/>
              </a:spcAft>
              <a:buFont typeface="Calibri" pitchFamily="34" charset="0"/>
              <a:buAutoNum type="arabicPeriod"/>
            </a:pPr>
            <a:r>
              <a:rPr lang="en-US" sz="300" smtClean="0"/>
              <a:t>Click </a:t>
            </a:r>
            <a:r>
              <a:rPr lang="en-US" sz="300" b="1" smtClean="0"/>
              <a:t>Align</a:t>
            </a:r>
            <a:r>
              <a:rPr lang="en-US" sz="300" smtClean="0"/>
              <a:t>, and then click </a:t>
            </a:r>
            <a:r>
              <a:rPr lang="en-US" sz="300" b="1" smtClean="0"/>
              <a:t>Align Selected Objects</a:t>
            </a:r>
            <a:r>
              <a:rPr lang="en-US" sz="300" smtClean="0"/>
              <a:t>.</a:t>
            </a:r>
          </a:p>
          <a:p>
            <a:pPr marL="685800" lvl="1" indent="-228600" eaLnBrk="1" hangingPunct="1">
              <a:lnSpc>
                <a:spcPct val="70000"/>
              </a:lnSpc>
              <a:spcBef>
                <a:spcPct val="0"/>
              </a:spcBef>
              <a:spcAft>
                <a:spcPts val="600"/>
              </a:spcAft>
              <a:buFont typeface="Calibri" pitchFamily="34" charset="0"/>
              <a:buAutoNum type="arabicPeriod"/>
            </a:pPr>
            <a:r>
              <a:rPr lang="en-US" sz="300" smtClean="0"/>
              <a:t>Click </a:t>
            </a:r>
            <a:r>
              <a:rPr lang="en-US" sz="300" b="1" smtClean="0"/>
              <a:t>Align</a:t>
            </a:r>
            <a:r>
              <a:rPr lang="en-US" sz="300" smtClean="0"/>
              <a:t>, and then click </a:t>
            </a:r>
            <a:r>
              <a:rPr lang="en-US" sz="300" b="1" smtClean="0"/>
              <a:t>Align Middle</a:t>
            </a:r>
            <a:r>
              <a:rPr lang="en-US" sz="300" smtClean="0"/>
              <a:t>. </a:t>
            </a:r>
          </a:p>
          <a:p>
            <a:pPr eaLnBrk="1" hangingPunct="1">
              <a:lnSpc>
                <a:spcPct val="80000"/>
              </a:lnSpc>
              <a:spcBef>
                <a:spcPct val="0"/>
              </a:spcBef>
              <a:buFont typeface="Calibri" pitchFamily="34" charset="0"/>
              <a:buAutoNum type="arabicPeriod"/>
            </a:pPr>
            <a:r>
              <a:rPr lang="en-US" sz="300" smtClean="0"/>
              <a:t>Press and hold CTRL and cancel the selection of the rectangle, keeping the text boxes selected. Under </a:t>
            </a:r>
            <a:r>
              <a:rPr lang="en-US" sz="300" b="1" smtClean="0"/>
              <a:t>Drawing</a:t>
            </a:r>
            <a:r>
              <a:rPr lang="en-US" sz="300" smtClean="0"/>
              <a:t> Tools, on the </a:t>
            </a:r>
            <a:r>
              <a:rPr lang="en-US" sz="300" b="1" smtClean="0"/>
              <a:t>Format</a:t>
            </a:r>
            <a:r>
              <a:rPr lang="en-US" sz="300" smtClean="0"/>
              <a:t> tab, in the </a:t>
            </a:r>
            <a:r>
              <a:rPr lang="en-US" sz="300" b="1" smtClean="0"/>
              <a:t>Arrange</a:t>
            </a:r>
            <a:r>
              <a:rPr lang="en-US" sz="300" smtClean="0"/>
              <a:t> group, do the following:</a:t>
            </a:r>
          </a:p>
          <a:p>
            <a:pPr marL="685800" lvl="1" indent="-228600" eaLnBrk="1" hangingPunct="1">
              <a:lnSpc>
                <a:spcPct val="70000"/>
              </a:lnSpc>
              <a:spcBef>
                <a:spcPct val="0"/>
              </a:spcBef>
              <a:spcAft>
                <a:spcPts val="600"/>
              </a:spcAft>
              <a:buFont typeface="Calibri" pitchFamily="34" charset="0"/>
              <a:buAutoNum type="arabicPeriod"/>
            </a:pPr>
            <a:r>
              <a:rPr lang="en-US" sz="300" smtClean="0"/>
              <a:t>Click </a:t>
            </a:r>
            <a:r>
              <a:rPr lang="en-US" sz="300" b="1" smtClean="0"/>
              <a:t>Align</a:t>
            </a:r>
            <a:r>
              <a:rPr lang="en-US" sz="300" smtClean="0"/>
              <a:t>, and then click </a:t>
            </a:r>
            <a:r>
              <a:rPr lang="en-US" sz="300" b="1" smtClean="0"/>
              <a:t>Align to Slide</a:t>
            </a:r>
            <a:r>
              <a:rPr lang="en-US" sz="300" smtClean="0"/>
              <a:t>.</a:t>
            </a:r>
          </a:p>
          <a:p>
            <a:pPr marL="685800" lvl="1" indent="-228600" eaLnBrk="1" hangingPunct="1">
              <a:lnSpc>
                <a:spcPct val="70000"/>
              </a:lnSpc>
              <a:spcBef>
                <a:spcPct val="0"/>
              </a:spcBef>
              <a:spcAft>
                <a:spcPts val="600"/>
              </a:spcAft>
              <a:buFont typeface="Calibri" pitchFamily="34" charset="0"/>
              <a:buAutoNum type="arabicPeriod"/>
            </a:pPr>
            <a:r>
              <a:rPr lang="en-US" sz="300" smtClean="0"/>
              <a:t>Click </a:t>
            </a:r>
            <a:r>
              <a:rPr lang="en-US" sz="300" b="1" smtClean="0"/>
              <a:t>Align</a:t>
            </a:r>
            <a:r>
              <a:rPr lang="en-US" sz="300" smtClean="0"/>
              <a:t>, and then click </a:t>
            </a:r>
            <a:r>
              <a:rPr lang="en-US" sz="300" b="1" smtClean="0"/>
              <a:t>Distribute Horizontally</a:t>
            </a:r>
            <a:r>
              <a:rPr lang="en-US" sz="300" smtClean="0"/>
              <a:t>. </a:t>
            </a:r>
          </a:p>
          <a:p>
            <a:pPr eaLnBrk="1" hangingPunct="1">
              <a:lnSpc>
                <a:spcPct val="80000"/>
              </a:lnSpc>
              <a:spcBef>
                <a:spcPct val="0"/>
              </a:spcBef>
              <a:buFont typeface="Calibri" pitchFamily="34" charset="0"/>
              <a:buAutoNum type="arabicPeriod"/>
            </a:pPr>
            <a:r>
              <a:rPr lang="en-US" sz="300" smtClean="0"/>
              <a:t>To change the text in the duplicate text boxes, click in each text box and edit the text (this example uses months of the year).</a:t>
            </a:r>
          </a:p>
          <a:p>
            <a:pPr eaLnBrk="1" hangingPunct="1">
              <a:lnSpc>
                <a:spcPct val="80000"/>
              </a:lnSpc>
              <a:spcBef>
                <a:spcPct val="0"/>
              </a:spcBef>
              <a:buFont typeface="Calibri" pitchFamily="34" charset="0"/>
              <a:buAutoNum type="arabicPeriod"/>
            </a:pPr>
            <a:r>
              <a:rPr lang="en-US" sz="300" smtClean="0"/>
              <a:t>To change the color of a text box, select the text in the text box, and then on the </a:t>
            </a:r>
            <a:r>
              <a:rPr lang="en-US" sz="300" b="1" smtClean="0"/>
              <a:t>Home</a:t>
            </a:r>
            <a:r>
              <a:rPr lang="en-US" sz="300" smtClean="0"/>
              <a:t> tab, in the </a:t>
            </a:r>
            <a:r>
              <a:rPr lang="en-US" sz="300" b="1" smtClean="0"/>
              <a:t>Font</a:t>
            </a:r>
            <a:r>
              <a:rPr lang="en-US" sz="300" smtClean="0"/>
              <a:t> group, click the arrow next to </a:t>
            </a:r>
            <a:r>
              <a:rPr lang="en-US" sz="300" b="1" smtClean="0"/>
              <a:t>Font Color</a:t>
            </a:r>
            <a:r>
              <a:rPr lang="en-US" sz="300" smtClean="0"/>
              <a:t>, and then under </a:t>
            </a:r>
            <a:r>
              <a:rPr lang="en-US" sz="300" b="1" smtClean="0"/>
              <a:t>Theme Colors </a:t>
            </a:r>
            <a:r>
              <a:rPr lang="en-US" sz="300" smtClean="0"/>
              <a:t>click </a:t>
            </a:r>
            <a:r>
              <a:rPr lang="en-US" sz="300" b="1" smtClean="0"/>
              <a:t>White, Background 1 </a:t>
            </a:r>
            <a:r>
              <a:rPr lang="en-US" sz="300" smtClean="0"/>
              <a:t>(first row, first option from the left). </a:t>
            </a:r>
          </a:p>
          <a:p>
            <a:pPr marL="685800" lvl="1" indent="-228600" eaLnBrk="1" hangingPunct="1">
              <a:lnSpc>
                <a:spcPct val="80000"/>
              </a:lnSpc>
              <a:spcBef>
                <a:spcPct val="0"/>
              </a:spcBef>
              <a:buFont typeface="+mj-lt"/>
              <a:buNone/>
            </a:pPr>
            <a:endParaRPr lang="en-US" sz="300" smtClean="0"/>
          </a:p>
          <a:p>
            <a:pPr eaLnBrk="1" hangingPunct="1">
              <a:lnSpc>
                <a:spcPct val="80000"/>
              </a:lnSpc>
              <a:spcBef>
                <a:spcPct val="0"/>
              </a:spcBef>
            </a:pPr>
            <a:r>
              <a:rPr lang="en-US" sz="300" smtClean="0"/>
              <a:t>To reproduce the vertical line with text effects on this slide, do the following:</a:t>
            </a:r>
          </a:p>
          <a:p>
            <a:pPr eaLnBrk="1" hangingPunct="1">
              <a:lnSpc>
                <a:spcPct val="80000"/>
              </a:lnSpc>
              <a:spcBef>
                <a:spcPct val="0"/>
              </a:spcBef>
              <a:buFont typeface="Calibri" pitchFamily="34" charset="0"/>
              <a:buAutoNum type="arabicPeriod"/>
            </a:pPr>
            <a:r>
              <a:rPr lang="en-US" sz="300" smtClean="0"/>
              <a:t>On the </a:t>
            </a:r>
            <a:r>
              <a:rPr lang="en-US" sz="300" b="1" smtClean="0"/>
              <a:t>Home</a:t>
            </a:r>
            <a:r>
              <a:rPr lang="en-US" sz="300" smtClean="0"/>
              <a:t> tab, in the </a:t>
            </a:r>
            <a:r>
              <a:rPr lang="en-US" sz="300" b="1" smtClean="0"/>
              <a:t>Drawing</a:t>
            </a:r>
            <a:r>
              <a:rPr lang="en-US" sz="300" smtClean="0"/>
              <a:t> group, click </a:t>
            </a:r>
            <a:r>
              <a:rPr lang="en-US" sz="300" b="1" smtClean="0"/>
              <a:t>Line</a:t>
            </a:r>
            <a:r>
              <a:rPr lang="en-US" sz="300" smtClean="0"/>
              <a:t>, and then, in the slide, draw a line.</a:t>
            </a:r>
          </a:p>
          <a:p>
            <a:pPr eaLnBrk="1" hangingPunct="1">
              <a:lnSpc>
                <a:spcPct val="80000"/>
              </a:lnSpc>
              <a:spcBef>
                <a:spcPct val="0"/>
              </a:spcBef>
              <a:buFont typeface="Calibri" pitchFamily="34" charset="0"/>
              <a:buAutoNum type="arabicPeriod"/>
            </a:pPr>
            <a:r>
              <a:rPr lang="en-US" sz="300" smtClean="0"/>
              <a:t>On the Home tab, in the drawing group, click the Format Shape dialog box launcher.</a:t>
            </a:r>
          </a:p>
          <a:p>
            <a:pPr eaLnBrk="1" hangingPunct="1">
              <a:lnSpc>
                <a:spcPct val="70000"/>
              </a:lnSpc>
              <a:spcBef>
                <a:spcPct val="0"/>
              </a:spcBef>
              <a:spcAft>
                <a:spcPts val="600"/>
              </a:spcAft>
              <a:buFont typeface="Calibri" pitchFamily="34" charset="0"/>
              <a:buAutoNum type="arabicPeriod"/>
            </a:pPr>
            <a:r>
              <a:rPr lang="en-US" sz="300" smtClean="0"/>
              <a:t>In the </a:t>
            </a:r>
            <a:r>
              <a:rPr lang="en-US" sz="300" b="1" smtClean="0"/>
              <a:t>Format Shape </a:t>
            </a:r>
            <a:r>
              <a:rPr lang="en-US" sz="300" smtClean="0"/>
              <a:t>dialog box, in the </a:t>
            </a:r>
            <a:r>
              <a:rPr lang="en-US" sz="300" b="1" smtClean="0"/>
              <a:t>Size</a:t>
            </a:r>
            <a:r>
              <a:rPr lang="en-US" sz="300" smtClean="0"/>
              <a:t> tab, under </a:t>
            </a:r>
            <a:r>
              <a:rPr lang="en-US" sz="300" b="1" smtClean="0"/>
              <a:t>Size and rotate</a:t>
            </a:r>
            <a:r>
              <a:rPr lang="en-US" sz="300" smtClean="0"/>
              <a:t>, set the following values:</a:t>
            </a:r>
          </a:p>
          <a:p>
            <a:pPr marL="685800" lvl="1" indent="-228600" eaLnBrk="1" hangingPunct="1">
              <a:lnSpc>
                <a:spcPct val="70000"/>
              </a:lnSpc>
              <a:spcBef>
                <a:spcPct val="0"/>
              </a:spcBef>
              <a:spcAft>
                <a:spcPts val="600"/>
              </a:spcAft>
              <a:buFontTx/>
              <a:buChar char="•"/>
            </a:pPr>
            <a:r>
              <a:rPr lang="en-US" sz="300" b="1" smtClean="0"/>
              <a:t>Height: 1.2”</a:t>
            </a:r>
          </a:p>
          <a:p>
            <a:pPr marL="685800" lvl="1" indent="-228600" eaLnBrk="1" hangingPunct="1">
              <a:lnSpc>
                <a:spcPct val="70000"/>
              </a:lnSpc>
              <a:spcBef>
                <a:spcPct val="0"/>
              </a:spcBef>
              <a:spcAft>
                <a:spcPts val="600"/>
              </a:spcAft>
              <a:buFontTx/>
              <a:buChar char="•"/>
            </a:pPr>
            <a:r>
              <a:rPr lang="en-US" sz="300" b="1" smtClean="0"/>
              <a:t>Width: 0”</a:t>
            </a:r>
          </a:p>
          <a:p>
            <a:pPr marL="685800" lvl="1" indent="-228600" eaLnBrk="1" hangingPunct="1">
              <a:lnSpc>
                <a:spcPct val="70000"/>
              </a:lnSpc>
              <a:spcBef>
                <a:spcPct val="0"/>
              </a:spcBef>
              <a:spcAft>
                <a:spcPts val="600"/>
              </a:spcAft>
              <a:buFontTx/>
              <a:buChar char="•"/>
            </a:pPr>
            <a:r>
              <a:rPr lang="en-US" sz="300" b="1" smtClean="0"/>
              <a:t>Rotation: 0˚</a:t>
            </a:r>
          </a:p>
          <a:p>
            <a:pPr eaLnBrk="1" hangingPunct="1">
              <a:lnSpc>
                <a:spcPct val="70000"/>
              </a:lnSpc>
              <a:spcBef>
                <a:spcPct val="0"/>
              </a:spcBef>
              <a:spcAft>
                <a:spcPts val="600"/>
              </a:spcAft>
              <a:buFont typeface="Calibri" pitchFamily="34" charset="0"/>
              <a:buAutoNum type="arabicPeriod"/>
            </a:pPr>
            <a:r>
              <a:rPr lang="en-US" sz="300" smtClean="0"/>
              <a:t>Also in the </a:t>
            </a:r>
            <a:r>
              <a:rPr lang="en-US" sz="300" b="1" smtClean="0"/>
              <a:t>Format Shape </a:t>
            </a:r>
            <a:r>
              <a:rPr lang="en-US" sz="300" smtClean="0"/>
              <a:t>dialog box, in the </a:t>
            </a:r>
            <a:r>
              <a:rPr lang="en-US" sz="300" b="1" smtClean="0"/>
              <a:t>Line Style </a:t>
            </a:r>
            <a:r>
              <a:rPr lang="en-US" sz="300" smtClean="0"/>
              <a:t>tab, set the </a:t>
            </a:r>
            <a:r>
              <a:rPr lang="en-US" sz="300" b="1" smtClean="0"/>
              <a:t>Width</a:t>
            </a:r>
            <a:r>
              <a:rPr lang="en-US" sz="300" smtClean="0"/>
              <a:t> to </a:t>
            </a:r>
            <a:r>
              <a:rPr lang="en-US" sz="300" b="1" smtClean="0"/>
              <a:t>.75 pt</a:t>
            </a:r>
            <a:r>
              <a:rPr lang="en-US" sz="300" smtClean="0"/>
              <a:t> and then, under Arrow settings, set the following values:</a:t>
            </a:r>
          </a:p>
          <a:p>
            <a:pPr marL="685800" lvl="1" indent="-228600" eaLnBrk="1" hangingPunct="1">
              <a:lnSpc>
                <a:spcPct val="80000"/>
              </a:lnSpc>
              <a:spcBef>
                <a:spcPct val="0"/>
              </a:spcBef>
              <a:buFontTx/>
              <a:buChar char="•"/>
            </a:pPr>
            <a:r>
              <a:rPr lang="en-US" sz="300" b="1" smtClean="0"/>
              <a:t>Begin type: Oval Arrow </a:t>
            </a:r>
            <a:r>
              <a:rPr lang="en-US" sz="300" smtClean="0"/>
              <a:t>(second row, third option from the left).</a:t>
            </a:r>
          </a:p>
          <a:p>
            <a:pPr marL="685800" lvl="1" indent="-228600" eaLnBrk="1" hangingPunct="1">
              <a:lnSpc>
                <a:spcPct val="70000"/>
              </a:lnSpc>
              <a:spcBef>
                <a:spcPct val="0"/>
              </a:spcBef>
              <a:spcAft>
                <a:spcPts val="600"/>
              </a:spcAft>
              <a:buFontTx/>
              <a:buChar char="•"/>
            </a:pPr>
            <a:r>
              <a:rPr lang="en-US" sz="300" b="1" smtClean="0"/>
              <a:t>Begin size: Arrow L Size 1 </a:t>
            </a:r>
            <a:r>
              <a:rPr lang="en-US" sz="300" smtClean="0"/>
              <a:t>(first row, first option from the left).</a:t>
            </a:r>
          </a:p>
          <a:p>
            <a:pPr marL="685800" lvl="1" indent="-228600" eaLnBrk="1" hangingPunct="1">
              <a:lnSpc>
                <a:spcPct val="70000"/>
              </a:lnSpc>
              <a:spcBef>
                <a:spcPct val="0"/>
              </a:spcBef>
              <a:spcAft>
                <a:spcPts val="600"/>
              </a:spcAft>
              <a:buFontTx/>
              <a:buChar char="•"/>
            </a:pPr>
            <a:r>
              <a:rPr lang="en-US" sz="300" b="1" smtClean="0"/>
              <a:t>End type: Oval Arrow </a:t>
            </a:r>
            <a:r>
              <a:rPr lang="en-US" sz="300" smtClean="0"/>
              <a:t>(second row, third option from the left).</a:t>
            </a:r>
          </a:p>
          <a:p>
            <a:pPr marL="685800" lvl="1" indent="-228600" eaLnBrk="1" hangingPunct="1">
              <a:lnSpc>
                <a:spcPct val="70000"/>
              </a:lnSpc>
              <a:spcBef>
                <a:spcPct val="0"/>
              </a:spcBef>
              <a:spcAft>
                <a:spcPts val="600"/>
              </a:spcAft>
              <a:buFontTx/>
              <a:buChar char="•"/>
            </a:pPr>
            <a:r>
              <a:rPr lang="en-US" sz="300" b="1" smtClean="0"/>
              <a:t>End size: Arrow R Size 1 </a:t>
            </a:r>
            <a:r>
              <a:rPr lang="en-US" sz="300" smtClean="0"/>
              <a:t>(first row, first option from the left).</a:t>
            </a:r>
          </a:p>
          <a:p>
            <a:pPr eaLnBrk="1" hangingPunct="1">
              <a:lnSpc>
                <a:spcPct val="80000"/>
              </a:lnSpc>
              <a:spcBef>
                <a:spcPct val="0"/>
              </a:spcBef>
              <a:buFont typeface="Calibri" pitchFamily="34" charset="0"/>
              <a:buAutoNum type="arabicPeriod"/>
            </a:pPr>
            <a:r>
              <a:rPr lang="en-US" sz="300" smtClean="0"/>
              <a:t>Also in the </a:t>
            </a:r>
            <a:r>
              <a:rPr lang="en-US" sz="300" b="1" smtClean="0"/>
              <a:t>Format Shape </a:t>
            </a:r>
            <a:r>
              <a:rPr lang="en-US" sz="300" smtClean="0"/>
              <a:t>dialog box, in the </a:t>
            </a:r>
            <a:r>
              <a:rPr lang="en-US" sz="300" b="1" smtClean="0"/>
              <a:t>Line Color </a:t>
            </a:r>
            <a:r>
              <a:rPr lang="en-US" sz="300" smtClean="0"/>
              <a:t>tab, select </a:t>
            </a:r>
            <a:r>
              <a:rPr lang="en-US" sz="300" b="1" smtClean="0"/>
              <a:t>Solid line</a:t>
            </a:r>
            <a:r>
              <a:rPr lang="en-US" sz="300" smtClean="0"/>
              <a:t>, and then set the </a:t>
            </a:r>
            <a:r>
              <a:rPr lang="en-US" sz="300" b="1" smtClean="0"/>
              <a:t>Color</a:t>
            </a:r>
            <a:r>
              <a:rPr lang="en-US" sz="300" smtClean="0"/>
              <a:t> option  to </a:t>
            </a:r>
            <a:r>
              <a:rPr lang="en-US" sz="300" b="1" smtClean="0"/>
              <a:t>White, Background 1, Darker 25% </a:t>
            </a:r>
            <a:r>
              <a:rPr lang="en-US" sz="300" smtClean="0"/>
              <a:t>(fourth row, first option from the left).</a:t>
            </a:r>
          </a:p>
          <a:p>
            <a:pPr eaLnBrk="1" hangingPunct="1">
              <a:lnSpc>
                <a:spcPct val="80000"/>
              </a:lnSpc>
              <a:spcBef>
                <a:spcPct val="0"/>
              </a:spcBef>
              <a:buFont typeface="Calibri" pitchFamily="34" charset="0"/>
              <a:buAutoNum type="arabicPeriod"/>
            </a:pPr>
            <a:r>
              <a:rPr lang="en-US" sz="300" smtClean="0"/>
              <a:t>Close the </a:t>
            </a:r>
            <a:r>
              <a:rPr lang="en-US" sz="300" b="1" smtClean="0"/>
              <a:t>Format Shape </a:t>
            </a:r>
            <a:r>
              <a:rPr lang="en-US" sz="300" smtClean="0"/>
              <a:t>dialog box.</a:t>
            </a:r>
          </a:p>
          <a:p>
            <a:pPr eaLnBrk="1" hangingPunct="1">
              <a:lnSpc>
                <a:spcPct val="80000"/>
              </a:lnSpc>
              <a:spcBef>
                <a:spcPct val="0"/>
              </a:spcBef>
              <a:buFont typeface="Calibri" pitchFamily="34" charset="0"/>
              <a:buAutoNum type="arabicPeriod"/>
            </a:pPr>
            <a:r>
              <a:rPr lang="en-US" sz="300" smtClean="0"/>
              <a:t>On the </a:t>
            </a:r>
            <a:r>
              <a:rPr lang="en-US" sz="300" b="1" smtClean="0"/>
              <a:t>Home</a:t>
            </a:r>
            <a:r>
              <a:rPr lang="en-US" sz="300" smtClean="0"/>
              <a:t> tab, in the </a:t>
            </a:r>
            <a:r>
              <a:rPr lang="en-US" sz="300" b="1" smtClean="0"/>
              <a:t>Clipboard</a:t>
            </a:r>
            <a:r>
              <a:rPr lang="en-US" sz="300" smtClean="0"/>
              <a:t> group, click the arrow under </a:t>
            </a:r>
            <a:r>
              <a:rPr lang="en-US" sz="300" b="1" smtClean="0"/>
              <a:t>Copy</a:t>
            </a:r>
            <a:r>
              <a:rPr lang="en-US" sz="300" smtClean="0"/>
              <a:t>, and then click </a:t>
            </a:r>
            <a:r>
              <a:rPr lang="en-US" sz="300" b="1" smtClean="0"/>
              <a:t>Duplicate</a:t>
            </a:r>
            <a:r>
              <a:rPr lang="en-US" sz="300" smtClean="0"/>
              <a:t>. </a:t>
            </a:r>
          </a:p>
          <a:p>
            <a:pPr eaLnBrk="1" hangingPunct="1">
              <a:lnSpc>
                <a:spcPct val="80000"/>
              </a:lnSpc>
              <a:spcBef>
                <a:spcPct val="0"/>
              </a:spcBef>
              <a:buFont typeface="Calibri" pitchFamily="34" charset="0"/>
              <a:buAutoNum type="arabicPeriod"/>
            </a:pPr>
            <a:r>
              <a:rPr lang="en-US" sz="300" smtClean="0"/>
              <a:t>Select the duplicate line. Under </a:t>
            </a:r>
            <a:r>
              <a:rPr lang="en-US" sz="300" b="1" smtClean="0"/>
              <a:t>Drawing Tools</a:t>
            </a:r>
            <a:r>
              <a:rPr lang="en-US" sz="300" smtClean="0"/>
              <a:t>, on the </a:t>
            </a:r>
            <a:r>
              <a:rPr lang="en-US" sz="300" b="1" smtClean="0"/>
              <a:t>Format</a:t>
            </a:r>
            <a:r>
              <a:rPr lang="en-US" sz="300" smtClean="0"/>
              <a:t> tab, in the </a:t>
            </a:r>
            <a:r>
              <a:rPr lang="en-US" sz="300" b="1" smtClean="0"/>
              <a:t>Size</a:t>
            </a:r>
            <a:r>
              <a:rPr lang="en-US" sz="300" smtClean="0"/>
              <a:t> group, in the </a:t>
            </a:r>
            <a:r>
              <a:rPr lang="en-US" sz="300" b="1" smtClean="0"/>
              <a:t>Shape Height </a:t>
            </a:r>
            <a:r>
              <a:rPr lang="en-US" sz="300" smtClean="0"/>
              <a:t>box, enter </a:t>
            </a:r>
            <a:r>
              <a:rPr lang="en-US" sz="300" b="1" smtClean="0"/>
              <a:t>2.6”</a:t>
            </a:r>
            <a:r>
              <a:rPr lang="en-US" sz="300" smtClean="0"/>
              <a:t>.</a:t>
            </a:r>
          </a:p>
          <a:p>
            <a:pPr eaLnBrk="1" hangingPunct="1">
              <a:lnSpc>
                <a:spcPct val="80000"/>
              </a:lnSpc>
              <a:spcBef>
                <a:spcPct val="0"/>
              </a:spcBef>
              <a:buFont typeface="Calibri" pitchFamily="34" charset="0"/>
              <a:buAutoNum type="arabicPeriod"/>
            </a:pPr>
            <a:r>
              <a:rPr lang="en-US" sz="300" smtClean="0"/>
              <a:t>Press and hold SHIFT and select both lines. On the </a:t>
            </a:r>
            <a:r>
              <a:rPr lang="en-US" sz="300" b="1" smtClean="0"/>
              <a:t>Format</a:t>
            </a:r>
            <a:r>
              <a:rPr lang="en-US" sz="300" smtClean="0"/>
              <a:t> tab, in the </a:t>
            </a:r>
            <a:r>
              <a:rPr lang="en-US" sz="300" b="1" smtClean="0"/>
              <a:t>Arrange </a:t>
            </a:r>
            <a:r>
              <a:rPr lang="en-US" sz="300" smtClean="0"/>
              <a:t>group, do the following:</a:t>
            </a:r>
          </a:p>
          <a:p>
            <a:pPr marL="685800" lvl="1" indent="-228600" eaLnBrk="1" hangingPunct="1">
              <a:lnSpc>
                <a:spcPct val="80000"/>
              </a:lnSpc>
              <a:spcBef>
                <a:spcPct val="0"/>
              </a:spcBef>
              <a:buFont typeface="Calibri" pitchFamily="34" charset="0"/>
              <a:buAutoNum type="arabicPeriod"/>
            </a:pPr>
            <a:r>
              <a:rPr lang="en-US" sz="300" smtClean="0"/>
              <a:t>Click </a:t>
            </a:r>
            <a:r>
              <a:rPr lang="en-US" sz="300" b="1" smtClean="0"/>
              <a:t>Align</a:t>
            </a:r>
            <a:r>
              <a:rPr lang="en-US" sz="300" smtClean="0"/>
              <a:t>, and then click </a:t>
            </a:r>
            <a:r>
              <a:rPr lang="en-US" sz="300" b="1" smtClean="0"/>
              <a:t>Align Selected Objects</a:t>
            </a:r>
            <a:r>
              <a:rPr lang="en-US" sz="300" smtClean="0"/>
              <a:t>.</a:t>
            </a:r>
          </a:p>
          <a:p>
            <a:pPr marL="685800" lvl="1" indent="-228600" eaLnBrk="1" hangingPunct="1">
              <a:lnSpc>
                <a:spcPct val="80000"/>
              </a:lnSpc>
              <a:spcBef>
                <a:spcPct val="0"/>
              </a:spcBef>
              <a:buFont typeface="Calibri" pitchFamily="34" charset="0"/>
              <a:buAutoNum type="arabicPeriod"/>
            </a:pPr>
            <a:r>
              <a:rPr lang="en-US" sz="300" smtClean="0"/>
              <a:t>Click </a:t>
            </a:r>
            <a:r>
              <a:rPr lang="en-US" sz="300" b="1" smtClean="0"/>
              <a:t>Align</a:t>
            </a:r>
            <a:r>
              <a:rPr lang="en-US" sz="300" smtClean="0"/>
              <a:t>, and then click </a:t>
            </a:r>
            <a:r>
              <a:rPr lang="en-US" sz="300" b="1" smtClean="0"/>
              <a:t>Align Center</a:t>
            </a:r>
            <a:r>
              <a:rPr lang="en-US" sz="300" smtClean="0"/>
              <a:t>.</a:t>
            </a:r>
          </a:p>
          <a:p>
            <a:pPr marL="685800" lvl="1" indent="-228600" eaLnBrk="1" hangingPunct="1">
              <a:lnSpc>
                <a:spcPct val="80000"/>
              </a:lnSpc>
              <a:spcBef>
                <a:spcPct val="0"/>
              </a:spcBef>
              <a:buFont typeface="Calibri" pitchFamily="34" charset="0"/>
              <a:buAutoNum type="arabicPeriod"/>
            </a:pPr>
            <a:r>
              <a:rPr lang="en-US" sz="300" smtClean="0"/>
              <a:t>Click </a:t>
            </a:r>
            <a:r>
              <a:rPr lang="en-US" sz="300" b="1" smtClean="0"/>
              <a:t>Align</a:t>
            </a:r>
            <a:r>
              <a:rPr lang="en-US" sz="300" smtClean="0"/>
              <a:t>, and then click </a:t>
            </a:r>
            <a:r>
              <a:rPr lang="en-US" sz="300" b="1" smtClean="0"/>
              <a:t>Align Top</a:t>
            </a:r>
            <a:r>
              <a:rPr lang="en-US" sz="300" smtClean="0"/>
              <a:t>.</a:t>
            </a:r>
          </a:p>
          <a:p>
            <a:pPr eaLnBrk="1" hangingPunct="1">
              <a:lnSpc>
                <a:spcPct val="80000"/>
              </a:lnSpc>
              <a:spcBef>
                <a:spcPct val="0"/>
              </a:spcBef>
              <a:buFont typeface="Calibri" pitchFamily="34" charset="0"/>
              <a:buAutoNum type="arabicPeriod"/>
            </a:pPr>
            <a:r>
              <a:rPr lang="en-US" sz="300" smtClean="0"/>
              <a:t>Drag both lines together on the slide to position them under one of the timeline month labels. </a:t>
            </a:r>
          </a:p>
          <a:p>
            <a:pPr eaLnBrk="1" hangingPunct="1">
              <a:lnSpc>
                <a:spcPct val="80000"/>
              </a:lnSpc>
              <a:spcBef>
                <a:spcPct val="0"/>
              </a:spcBef>
              <a:buFont typeface="Calibri" pitchFamily="34" charset="0"/>
              <a:buAutoNum type="arabicPeriod"/>
            </a:pPr>
            <a:r>
              <a:rPr lang="en-US" sz="300" smtClean="0"/>
              <a:t>Press and hold SHIFT and select both lines and the text box they are under. On the </a:t>
            </a:r>
            <a:r>
              <a:rPr lang="en-US" sz="300" b="1" smtClean="0"/>
              <a:t>Format </a:t>
            </a:r>
            <a:r>
              <a:rPr lang="en-US" sz="300" smtClean="0"/>
              <a:t>tab, in the </a:t>
            </a:r>
            <a:r>
              <a:rPr lang="en-US" sz="300" b="1" smtClean="0"/>
              <a:t>Arrange </a:t>
            </a:r>
            <a:r>
              <a:rPr lang="en-US" sz="300" smtClean="0"/>
              <a:t>group, do the following:</a:t>
            </a:r>
          </a:p>
          <a:p>
            <a:pPr marL="685800" lvl="1" indent="-228600" eaLnBrk="1" hangingPunct="1">
              <a:lnSpc>
                <a:spcPct val="80000"/>
              </a:lnSpc>
              <a:spcBef>
                <a:spcPct val="0"/>
              </a:spcBef>
              <a:buFont typeface="Calibri" pitchFamily="34" charset="0"/>
              <a:buAutoNum type="arabicPeriod"/>
            </a:pPr>
            <a:r>
              <a:rPr lang="en-US" sz="300" smtClean="0"/>
              <a:t>Click </a:t>
            </a:r>
            <a:r>
              <a:rPr lang="en-US" sz="300" b="1" smtClean="0"/>
              <a:t>Align</a:t>
            </a:r>
            <a:r>
              <a:rPr lang="en-US" sz="300" smtClean="0"/>
              <a:t>, and then click </a:t>
            </a:r>
            <a:r>
              <a:rPr lang="en-US" sz="300" b="1" smtClean="0"/>
              <a:t>Align Selected Objects</a:t>
            </a:r>
            <a:r>
              <a:rPr lang="en-US" sz="300" smtClean="0"/>
              <a:t>.</a:t>
            </a:r>
          </a:p>
          <a:p>
            <a:pPr marL="685800" lvl="1" indent="-228600" eaLnBrk="1" hangingPunct="1">
              <a:lnSpc>
                <a:spcPct val="80000"/>
              </a:lnSpc>
              <a:spcBef>
                <a:spcPct val="0"/>
              </a:spcBef>
              <a:buFont typeface="Calibri" pitchFamily="34" charset="0"/>
              <a:buAutoNum type="arabicPeriod"/>
            </a:pPr>
            <a:r>
              <a:rPr lang="en-US" sz="300" smtClean="0"/>
              <a:t>Click </a:t>
            </a:r>
            <a:r>
              <a:rPr lang="en-US" sz="300" b="1" smtClean="0"/>
              <a:t>Align</a:t>
            </a:r>
            <a:r>
              <a:rPr lang="en-US" sz="300" smtClean="0"/>
              <a:t>, and then click </a:t>
            </a:r>
            <a:r>
              <a:rPr lang="en-US" sz="300" b="1" smtClean="0"/>
              <a:t>Align Center</a:t>
            </a:r>
            <a:r>
              <a:rPr lang="en-US" sz="300" smtClean="0"/>
              <a:t>.</a:t>
            </a:r>
          </a:p>
          <a:p>
            <a:pPr eaLnBrk="1" hangingPunct="1">
              <a:lnSpc>
                <a:spcPct val="80000"/>
              </a:lnSpc>
              <a:spcBef>
                <a:spcPct val="0"/>
              </a:spcBef>
              <a:buFont typeface="Calibri" pitchFamily="34" charset="0"/>
              <a:buAutoNum type="arabicPeriod"/>
            </a:pPr>
            <a:r>
              <a:rPr lang="en-US" sz="300" smtClean="0"/>
              <a:t>Create the subtext boxes:</a:t>
            </a:r>
          </a:p>
          <a:p>
            <a:pPr marL="685800" lvl="1" indent="-228600" eaLnBrk="1" hangingPunct="1">
              <a:lnSpc>
                <a:spcPct val="80000"/>
              </a:lnSpc>
              <a:spcBef>
                <a:spcPct val="0"/>
              </a:spcBef>
              <a:buFont typeface="Calibri" pitchFamily="34" charset="0"/>
              <a:buAutoNum type="arabicPeriod"/>
            </a:pPr>
            <a:r>
              <a:rPr lang="en-US" sz="300" smtClean="0"/>
              <a:t>On the </a:t>
            </a:r>
            <a:r>
              <a:rPr lang="en-US" sz="300" b="1" smtClean="0"/>
              <a:t>Insert</a:t>
            </a:r>
            <a:r>
              <a:rPr lang="en-US" sz="300" smtClean="0"/>
              <a:t> tab, in the </a:t>
            </a:r>
            <a:r>
              <a:rPr lang="en-US" sz="300" b="1" smtClean="0"/>
              <a:t>Text</a:t>
            </a:r>
            <a:r>
              <a:rPr lang="en-US" sz="300" smtClean="0"/>
              <a:t> group, click </a:t>
            </a:r>
            <a:r>
              <a:rPr lang="en-US" sz="300" b="1" smtClean="0"/>
              <a:t>Text Box</a:t>
            </a:r>
            <a:r>
              <a:rPr lang="en-US" sz="300" smtClean="0"/>
              <a:t>, and then on the slide, drag to draw the text box.</a:t>
            </a:r>
          </a:p>
          <a:p>
            <a:pPr marL="685800" lvl="1" indent="-228600" eaLnBrk="1" hangingPunct="1">
              <a:lnSpc>
                <a:spcPct val="80000"/>
              </a:lnSpc>
              <a:spcBef>
                <a:spcPct val="0"/>
              </a:spcBef>
              <a:buFont typeface="Calibri" pitchFamily="34" charset="0"/>
              <a:buAutoNum type="arabicPeriod"/>
            </a:pPr>
            <a:r>
              <a:rPr lang="en-US" sz="300" smtClean="0"/>
              <a:t>Type the text you want to appear in the text box, and then select the text. Format the text in the textbox using the following steps:</a:t>
            </a:r>
          </a:p>
          <a:p>
            <a:pPr marL="1143000" lvl="2" indent="-228600" eaLnBrk="1" hangingPunct="1">
              <a:lnSpc>
                <a:spcPct val="80000"/>
              </a:lnSpc>
              <a:spcBef>
                <a:spcPct val="0"/>
              </a:spcBef>
              <a:buFontTx/>
              <a:buChar char="•"/>
            </a:pPr>
            <a:r>
              <a:rPr lang="en-US" sz="300" smtClean="0"/>
              <a:t>On the </a:t>
            </a:r>
            <a:r>
              <a:rPr lang="en-US" sz="300" b="1" smtClean="0"/>
              <a:t>Home</a:t>
            </a:r>
            <a:r>
              <a:rPr lang="en-US" sz="300" smtClean="0"/>
              <a:t> tab, in the </a:t>
            </a:r>
            <a:r>
              <a:rPr lang="en-US" sz="300" b="1" smtClean="0"/>
              <a:t>Font</a:t>
            </a:r>
            <a:r>
              <a:rPr lang="en-US" sz="300" smtClean="0"/>
              <a:t> group, choose the </a:t>
            </a:r>
            <a:r>
              <a:rPr lang="en-US" sz="300" b="1" smtClean="0"/>
              <a:t>Gill Sans MT </a:t>
            </a:r>
            <a:r>
              <a:rPr lang="en-US" sz="300" smtClean="0"/>
              <a:t>font and a font size of </a:t>
            </a:r>
            <a:r>
              <a:rPr lang="en-US" sz="300" b="1" smtClean="0"/>
              <a:t>20</a:t>
            </a:r>
            <a:r>
              <a:rPr lang="en-US" sz="300" smtClean="0"/>
              <a:t>.</a:t>
            </a:r>
          </a:p>
          <a:p>
            <a:pPr marL="1143000" lvl="2" indent="-228600" eaLnBrk="1" hangingPunct="1">
              <a:lnSpc>
                <a:spcPct val="80000"/>
              </a:lnSpc>
              <a:spcBef>
                <a:spcPct val="0"/>
              </a:spcBef>
              <a:buFontTx/>
              <a:buChar char="•"/>
            </a:pPr>
            <a:r>
              <a:rPr lang="en-US" sz="300" smtClean="0"/>
              <a:t>Click the arrow next to </a:t>
            </a:r>
            <a:r>
              <a:rPr lang="en-US" sz="300" b="1" smtClean="0"/>
              <a:t>Font Color</a:t>
            </a:r>
            <a:r>
              <a:rPr lang="en-US" sz="300" smtClean="0"/>
              <a:t>, and then under </a:t>
            </a:r>
            <a:r>
              <a:rPr lang="en-US" sz="300" b="1" smtClean="0"/>
              <a:t>Theme Colors </a:t>
            </a:r>
            <a:r>
              <a:rPr lang="en-US" sz="300" smtClean="0"/>
              <a:t>click </a:t>
            </a:r>
            <a:r>
              <a:rPr lang="en-US" sz="300" b="1" smtClean="0"/>
              <a:t>White, Background 1 </a:t>
            </a:r>
            <a:r>
              <a:rPr lang="en-US" sz="300" smtClean="0"/>
              <a:t>(first row, first option from the left). </a:t>
            </a:r>
          </a:p>
          <a:p>
            <a:pPr marL="1143000" lvl="2" indent="-228600" eaLnBrk="1" hangingPunct="1">
              <a:lnSpc>
                <a:spcPct val="80000"/>
              </a:lnSpc>
              <a:spcBef>
                <a:spcPct val="0"/>
              </a:spcBef>
              <a:buFontTx/>
              <a:buChar char="•"/>
            </a:pPr>
            <a:r>
              <a:rPr lang="en-US" sz="300" smtClean="0"/>
              <a:t>In the </a:t>
            </a:r>
            <a:r>
              <a:rPr lang="en-US" sz="300" b="1" smtClean="0"/>
              <a:t>Paragraph</a:t>
            </a:r>
            <a:r>
              <a:rPr lang="en-US" sz="300" smtClean="0"/>
              <a:t> group, click </a:t>
            </a:r>
            <a:r>
              <a:rPr lang="en-US" sz="300" b="1" smtClean="0"/>
              <a:t>Align Text Left</a:t>
            </a:r>
            <a:r>
              <a:rPr lang="en-US" sz="300" smtClean="0"/>
              <a:t>.</a:t>
            </a:r>
          </a:p>
          <a:p>
            <a:pPr marL="685800" lvl="1" indent="-228600" eaLnBrk="1" hangingPunct="1">
              <a:lnSpc>
                <a:spcPct val="80000"/>
              </a:lnSpc>
              <a:spcBef>
                <a:spcPct val="0"/>
              </a:spcBef>
              <a:buFont typeface="Calibri" pitchFamily="34" charset="0"/>
              <a:buAutoNum type="arabicPeriod"/>
            </a:pPr>
            <a:r>
              <a:rPr lang="en-US" sz="300" smtClean="0"/>
              <a:t>On the </a:t>
            </a:r>
            <a:r>
              <a:rPr lang="en-US" sz="300" b="1" smtClean="0"/>
              <a:t>Home</a:t>
            </a:r>
            <a:r>
              <a:rPr lang="en-US" sz="300" smtClean="0"/>
              <a:t> tab, in the </a:t>
            </a:r>
            <a:r>
              <a:rPr lang="en-US" sz="300" b="1" smtClean="0"/>
              <a:t>Paragraph</a:t>
            </a:r>
            <a:r>
              <a:rPr lang="en-US" sz="300" smtClean="0"/>
              <a:t> group, click </a:t>
            </a:r>
            <a:r>
              <a:rPr lang="en-US" sz="300" b="1" smtClean="0"/>
              <a:t>Align Text Left</a:t>
            </a:r>
            <a:r>
              <a:rPr lang="en-US" sz="300" smtClean="0"/>
              <a:t> to align the text left in the text box.</a:t>
            </a:r>
          </a:p>
          <a:p>
            <a:pPr marL="685800" lvl="1" indent="-228600" eaLnBrk="1" hangingPunct="1">
              <a:lnSpc>
                <a:spcPct val="80000"/>
              </a:lnSpc>
              <a:spcBef>
                <a:spcPct val="0"/>
              </a:spcBef>
              <a:buFont typeface="Calibri" pitchFamily="34" charset="0"/>
              <a:buAutoNum type="arabicPeriod"/>
            </a:pPr>
            <a:r>
              <a:rPr lang="en-US" sz="300" smtClean="0"/>
              <a:t>On the slide, drag the text box to position it to the right of the vertical line. </a:t>
            </a:r>
          </a:p>
          <a:p>
            <a:pPr eaLnBrk="1" hangingPunct="1">
              <a:lnSpc>
                <a:spcPct val="80000"/>
              </a:lnSpc>
              <a:spcBef>
                <a:spcPct val="0"/>
              </a:spcBef>
              <a:buFont typeface="Calibri" pitchFamily="34" charset="0"/>
              <a:buAutoNum type="arabicPeriod"/>
            </a:pPr>
            <a:endParaRPr lang="en-US" sz="300" smtClean="0"/>
          </a:p>
          <a:p>
            <a:pPr eaLnBrk="1" hangingPunct="1">
              <a:lnSpc>
                <a:spcPct val="80000"/>
              </a:lnSpc>
              <a:spcBef>
                <a:spcPct val="0"/>
              </a:spcBef>
            </a:pPr>
            <a:endParaRPr lang="en-US" sz="300" smtClean="0"/>
          </a:p>
          <a:p>
            <a:pPr eaLnBrk="1" hangingPunct="1">
              <a:lnSpc>
                <a:spcPct val="80000"/>
              </a:lnSpc>
              <a:spcBef>
                <a:spcPct val="0"/>
              </a:spcBef>
            </a:pPr>
            <a:r>
              <a:rPr lang="en-US" sz="300" smtClean="0"/>
              <a:t>To reproduce the background on this slide, do the following:</a:t>
            </a:r>
          </a:p>
          <a:p>
            <a:pPr eaLnBrk="1" hangingPunct="1">
              <a:lnSpc>
                <a:spcPct val="70000"/>
              </a:lnSpc>
              <a:spcBef>
                <a:spcPct val="0"/>
              </a:spcBef>
              <a:spcAft>
                <a:spcPts val="600"/>
              </a:spcAft>
              <a:buFont typeface="Calibri" pitchFamily="34" charset="0"/>
              <a:buAutoNum type="arabicPeriod"/>
            </a:pPr>
            <a:r>
              <a:rPr lang="en-US" sz="300" smtClean="0"/>
              <a:t>Right-click the slide background area, and then click </a:t>
            </a:r>
            <a:r>
              <a:rPr lang="en-US" sz="300" b="1" smtClean="0"/>
              <a:t>Format Background</a:t>
            </a:r>
            <a:r>
              <a:rPr lang="en-US" sz="300" smtClean="0"/>
              <a:t>. In the </a:t>
            </a:r>
            <a:r>
              <a:rPr lang="en-US" sz="300" b="1" smtClean="0"/>
              <a:t>Format Background </a:t>
            </a:r>
            <a:r>
              <a:rPr lang="en-US" sz="300" smtClean="0"/>
              <a:t>dialog box, click </a:t>
            </a:r>
            <a:r>
              <a:rPr lang="en-US" sz="300" b="1" smtClean="0"/>
              <a:t>Fill</a:t>
            </a:r>
            <a:r>
              <a:rPr lang="en-US" sz="300" smtClean="0"/>
              <a:t> in the left pane, select </a:t>
            </a:r>
            <a:r>
              <a:rPr lang="en-US" sz="300" b="1" smtClean="0"/>
              <a:t>Gradient fill</a:t>
            </a:r>
            <a:r>
              <a:rPr lang="en-US" sz="300" smtClean="0"/>
              <a:t> in the </a:t>
            </a:r>
            <a:r>
              <a:rPr lang="en-US" sz="300" b="1" smtClean="0"/>
              <a:t>Fill</a:t>
            </a:r>
            <a:r>
              <a:rPr lang="en-US" sz="300" smtClean="0"/>
              <a:t> pane, and then set the following values:</a:t>
            </a:r>
          </a:p>
          <a:p>
            <a:pPr marL="685800" lvl="1" indent="-228600" eaLnBrk="1" hangingPunct="1">
              <a:lnSpc>
                <a:spcPct val="70000"/>
              </a:lnSpc>
              <a:spcBef>
                <a:spcPct val="0"/>
              </a:spcBef>
              <a:spcAft>
                <a:spcPts val="600"/>
              </a:spcAft>
              <a:buFontTx/>
              <a:buChar char="•"/>
            </a:pPr>
            <a:r>
              <a:rPr lang="en-US" sz="300" b="1" smtClean="0"/>
              <a:t>Type:</a:t>
            </a:r>
            <a:r>
              <a:rPr lang="en-US" sz="300" smtClean="0"/>
              <a:t> </a:t>
            </a:r>
            <a:r>
              <a:rPr lang="en-US" sz="300" b="1" smtClean="0"/>
              <a:t>Linear</a:t>
            </a:r>
            <a:endParaRPr lang="en-US" sz="300" smtClean="0"/>
          </a:p>
          <a:p>
            <a:pPr marL="685800" lvl="1" indent="-228600" eaLnBrk="1" hangingPunct="1">
              <a:lnSpc>
                <a:spcPct val="70000"/>
              </a:lnSpc>
              <a:spcBef>
                <a:spcPct val="0"/>
              </a:spcBef>
              <a:spcAft>
                <a:spcPts val="600"/>
              </a:spcAft>
              <a:buFontTx/>
              <a:buChar char="•"/>
            </a:pPr>
            <a:r>
              <a:rPr lang="en-US" sz="300" b="1" smtClean="0"/>
              <a:t>Direction:</a:t>
            </a:r>
            <a:r>
              <a:rPr lang="en-US" sz="300" smtClean="0"/>
              <a:t> </a:t>
            </a:r>
            <a:r>
              <a:rPr lang="en-US" sz="300" b="1" smtClean="0"/>
              <a:t>Linear Down </a:t>
            </a:r>
            <a:r>
              <a:rPr lang="en-US" sz="300" smtClean="0"/>
              <a:t>(first row, second option from the left).</a:t>
            </a:r>
          </a:p>
          <a:p>
            <a:pPr marL="685800" lvl="1" indent="-228600" eaLnBrk="1" hangingPunct="1">
              <a:lnSpc>
                <a:spcPct val="70000"/>
              </a:lnSpc>
              <a:spcBef>
                <a:spcPct val="0"/>
              </a:spcBef>
              <a:spcAft>
                <a:spcPts val="600"/>
              </a:spcAft>
              <a:buFontTx/>
              <a:buChar char="•"/>
            </a:pPr>
            <a:r>
              <a:rPr lang="en-US" sz="300" b="1" smtClean="0"/>
              <a:t>Angle: 90˚</a:t>
            </a:r>
          </a:p>
          <a:p>
            <a:pPr marL="685800" lvl="1" indent="-228600" eaLnBrk="1" hangingPunct="1">
              <a:lnSpc>
                <a:spcPct val="70000"/>
              </a:lnSpc>
              <a:spcBef>
                <a:spcPct val="0"/>
              </a:spcBef>
              <a:spcAft>
                <a:spcPts val="600"/>
              </a:spcAft>
              <a:buFontTx/>
              <a:buChar char="•"/>
            </a:pPr>
            <a:r>
              <a:rPr lang="en-US" sz="300" smtClean="0"/>
              <a:t>Under </a:t>
            </a:r>
            <a:r>
              <a:rPr lang="en-US" sz="300" b="1" smtClean="0"/>
              <a:t>Gradient stops</a:t>
            </a:r>
            <a:r>
              <a:rPr lang="en-US" sz="300" smtClean="0"/>
              <a:t>, click </a:t>
            </a:r>
            <a:r>
              <a:rPr lang="en-US" sz="300" b="1" smtClean="0"/>
              <a:t>Add</a:t>
            </a:r>
            <a:r>
              <a:rPr lang="en-US" sz="300" smtClean="0"/>
              <a:t> or </a:t>
            </a:r>
            <a:r>
              <a:rPr lang="en-US" sz="300" b="1" smtClean="0"/>
              <a:t>Remove</a:t>
            </a:r>
            <a:r>
              <a:rPr lang="en-US" sz="300" smtClean="0"/>
              <a:t> until two stops appear on the slider.</a:t>
            </a:r>
          </a:p>
          <a:p>
            <a:pPr eaLnBrk="1" hangingPunct="1">
              <a:lnSpc>
                <a:spcPct val="70000"/>
              </a:lnSpc>
              <a:spcBef>
                <a:spcPct val="0"/>
              </a:spcBef>
              <a:spcAft>
                <a:spcPts val="600"/>
              </a:spcAft>
              <a:buFont typeface="Calibri" pitchFamily="34" charset="0"/>
              <a:buAutoNum type="arabicPeriod"/>
            </a:pPr>
            <a:r>
              <a:rPr lang="en-US" sz="300" smtClean="0"/>
              <a:t>Also under </a:t>
            </a:r>
            <a:r>
              <a:rPr lang="en-US" sz="300" b="1" smtClean="0"/>
              <a:t>Gradient stops</a:t>
            </a:r>
            <a:r>
              <a:rPr lang="en-US" sz="300" smtClean="0"/>
              <a:t>, customize the gradient stops that you added as follows:</a:t>
            </a:r>
          </a:p>
          <a:p>
            <a:pPr marL="685800" lvl="1" indent="-228600" eaLnBrk="1" hangingPunct="1">
              <a:lnSpc>
                <a:spcPct val="80000"/>
              </a:lnSpc>
              <a:spcBef>
                <a:spcPct val="0"/>
              </a:spcBef>
              <a:buFontTx/>
              <a:buChar char="•"/>
            </a:pPr>
            <a:r>
              <a:rPr lang="en-US" sz="300" smtClean="0"/>
              <a:t>Select the first stop, and then set the following values:</a:t>
            </a:r>
          </a:p>
          <a:p>
            <a:pPr marL="1143000" lvl="2" indent="-228600" eaLnBrk="1" hangingPunct="1">
              <a:lnSpc>
                <a:spcPct val="70000"/>
              </a:lnSpc>
              <a:spcBef>
                <a:spcPct val="0"/>
              </a:spcBef>
              <a:spcAft>
                <a:spcPts val="600"/>
              </a:spcAft>
              <a:buFontTx/>
              <a:buChar char="•"/>
            </a:pPr>
            <a:r>
              <a:rPr lang="en-US" sz="300" b="1" smtClean="0"/>
              <a:t>Position: 50%</a:t>
            </a:r>
          </a:p>
          <a:p>
            <a:pPr marL="1143000" lvl="2" indent="-228600" eaLnBrk="1" hangingPunct="1">
              <a:lnSpc>
                <a:spcPct val="80000"/>
              </a:lnSpc>
              <a:spcBef>
                <a:spcPct val="0"/>
              </a:spcBef>
              <a:buFontTx/>
              <a:buChar char="•"/>
            </a:pPr>
            <a:r>
              <a:rPr lang="en-US" sz="300" b="1" smtClean="0"/>
              <a:t>Color: Black, Text 1 </a:t>
            </a:r>
            <a:r>
              <a:rPr lang="en-US" sz="300" smtClean="0"/>
              <a:t>(first row, second option from the left).</a:t>
            </a:r>
          </a:p>
          <a:p>
            <a:pPr marL="685800" lvl="1" indent="-228600" eaLnBrk="1" hangingPunct="1">
              <a:lnSpc>
                <a:spcPct val="80000"/>
              </a:lnSpc>
              <a:spcBef>
                <a:spcPct val="0"/>
              </a:spcBef>
              <a:buFontTx/>
              <a:buChar char="•"/>
            </a:pPr>
            <a:r>
              <a:rPr lang="en-US" sz="300" smtClean="0"/>
              <a:t>Select the second stop, and then set the following values:</a:t>
            </a:r>
          </a:p>
          <a:p>
            <a:pPr marL="1143000" lvl="2" indent="-228600" eaLnBrk="1" hangingPunct="1">
              <a:lnSpc>
                <a:spcPct val="70000"/>
              </a:lnSpc>
              <a:spcBef>
                <a:spcPct val="0"/>
              </a:spcBef>
              <a:spcAft>
                <a:spcPts val="600"/>
              </a:spcAft>
              <a:buFontTx/>
              <a:buChar char="•"/>
            </a:pPr>
            <a:r>
              <a:rPr lang="en-US" sz="300" b="1" smtClean="0"/>
              <a:t>Position: 99%</a:t>
            </a:r>
            <a:r>
              <a:rPr lang="en-US" sz="300" smtClean="0"/>
              <a:t>.</a:t>
            </a:r>
          </a:p>
          <a:p>
            <a:pPr marL="1143000" lvl="2" indent="-228600" eaLnBrk="1" hangingPunct="1">
              <a:lnSpc>
                <a:spcPct val="80000"/>
              </a:lnSpc>
              <a:spcBef>
                <a:spcPct val="0"/>
              </a:spcBef>
              <a:buFontTx/>
              <a:buChar char="•"/>
            </a:pPr>
            <a:r>
              <a:rPr lang="en-US" sz="300" b="1" smtClean="0"/>
              <a:t>Color:</a:t>
            </a:r>
            <a:r>
              <a:rPr lang="en-US" sz="300" smtClean="0"/>
              <a:t> </a:t>
            </a:r>
            <a:r>
              <a:rPr lang="en-US" sz="300" b="1" smtClean="0"/>
              <a:t>Black, Text 1, Lighter 35% </a:t>
            </a:r>
            <a:r>
              <a:rPr lang="en-US" sz="300" smtClean="0"/>
              <a:t>(third row, second option from the left).</a:t>
            </a:r>
          </a:p>
          <a:p>
            <a:pPr eaLnBrk="1" hangingPunct="1">
              <a:lnSpc>
                <a:spcPct val="80000"/>
              </a:lnSpc>
              <a:spcBef>
                <a:spcPct val="0"/>
              </a:spcBef>
            </a:pPr>
            <a:endParaRPr lang="en-US" sz="400" smtClean="0"/>
          </a:p>
        </p:txBody>
      </p:sp>
      <p:sp>
        <p:nvSpPr>
          <p:cNvPr id="25602" name="Slide Image Placeholder 5"/>
          <p:cNvSpPr>
            <a:spLocks noGrp="1" noRot="1" noChangeAspect="1"/>
          </p:cNvSpPr>
          <p:nvPr>
            <p:ph type="sldImg"/>
          </p:nvPr>
        </p:nvSpPr>
        <p:spPr bwMode="auto">
          <a:noFill/>
          <a:ln>
            <a:solidFill>
              <a:srgbClr val="000000"/>
            </a:solidFill>
            <a:miter lim="800000"/>
            <a:headEnd/>
            <a:tailEnd/>
          </a:ln>
        </p:spPr>
      </p:sp>
    </p:spTree>
    <p:extLst>
      <p:ext uri="{BB962C8B-B14F-4D97-AF65-F5344CB8AC3E}">
        <p14:creationId xmlns:p14="http://schemas.microsoft.com/office/powerpoint/2010/main" xmlns="" val="2357969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2DC305-028C-4AD8-8FA1-6C30ACEFC366}" type="datetimeFigureOut">
              <a:rPr lang="en-US"/>
              <a:pPr>
                <a:defRPr/>
              </a:pPr>
              <a:t>3/8/2016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13BDF9-1EF6-46DF-AD2F-597664B210F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B2BDC52-E2CE-4802-A65A-EB72CC366CC2}" type="datetimeFigureOut">
              <a:rPr lang="en-US"/>
              <a:pPr>
                <a:defRPr/>
              </a:pPr>
              <a:t>3/8/2016</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000FD989-F45E-404B-B4BB-931194AA206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5FED66D4-8C9F-4216-926C-46C4DC977718}" type="datetimeFigureOut">
              <a:rPr lang="en-US"/>
              <a:pPr>
                <a:defRPr/>
              </a:pPr>
              <a:t>3/8/2016</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pPr>
              <a:defRPr/>
            </a:pPr>
            <a:fld id="{336CE390-919F-47F8-86A4-B1E758B4DF9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ED9381-19C4-4D7E-90BF-D3AEAAF43BC1}" type="datetimeFigureOut">
              <a:rPr lang="en-US"/>
              <a:pPr>
                <a:defRPr/>
              </a:pPr>
              <a:t>3/8/2016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pPr>
              <a:defRPr/>
            </a:pPr>
            <a:fld id="{3E9458EC-1A8D-475E-ABF5-6A3027BEE0D7}"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6" name="TextBox 13"/>
          <p:cNvSpPr txBox="1"/>
          <p:nvPr/>
        </p:nvSpPr>
        <p:spPr>
          <a:xfrm>
            <a:off x="1808163" y="647700"/>
            <a:ext cx="4572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4"/>
          <p:cNvSpPr txBox="1"/>
          <p:nvPr/>
        </p:nvSpPr>
        <p:spPr>
          <a:xfrm>
            <a:off x="8169275" y="2905125"/>
            <a:ext cx="4572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28A783C3-877C-40BA-8F98-9812069C5645}" type="datetimeFigureOut">
              <a:rPr lang="en-US"/>
              <a:pPr>
                <a:defRPr/>
              </a:pPr>
              <a:t>3/8/2016</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a:xfrm>
            <a:off x="511175" y="3244850"/>
            <a:ext cx="585788" cy="365125"/>
          </a:xfrm>
        </p:spPr>
        <p:txBody>
          <a:bodyPr/>
          <a:lstStyle>
            <a:lvl1pPr>
              <a:defRPr/>
            </a:lvl1pPr>
          </a:lstStyle>
          <a:p>
            <a:pPr>
              <a:defRPr/>
            </a:pPr>
            <a:fld id="{990151AC-4FAE-415E-B28F-8BE4DDE867E4}"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5279BE55-274B-468B-B9C1-31174FB3E857}" type="datetimeFigureOut">
              <a:rPr lang="en-US"/>
              <a:pPr>
                <a:defRPr/>
              </a:pPr>
              <a:t>3/8/2016</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pPr>
              <a:defRPr/>
            </a:pPr>
            <a:fld id="{DEE0CD0C-99DB-47F4-9F83-79E24CB1CB30}"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6" name="TextBox 10"/>
          <p:cNvSpPr txBox="1"/>
          <p:nvPr/>
        </p:nvSpPr>
        <p:spPr>
          <a:xfrm>
            <a:off x="1808163" y="647700"/>
            <a:ext cx="4572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1"/>
          <p:cNvSpPr txBox="1"/>
          <p:nvPr/>
        </p:nvSpPr>
        <p:spPr>
          <a:xfrm>
            <a:off x="8169275" y="2905125"/>
            <a:ext cx="4572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503B9054-4187-4374-B642-814A3E4DD037}" type="datetimeFigureOut">
              <a:rPr lang="en-US"/>
              <a:pPr>
                <a:defRPr/>
              </a:pPr>
              <a:t>3/8/2016</a:t>
            </a:fld>
            <a:endParaRPr lang="en-US" dirty="0"/>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a:xfrm>
            <a:off x="511175" y="4983163"/>
            <a:ext cx="585788" cy="365125"/>
          </a:xfrm>
        </p:spPr>
        <p:txBody>
          <a:bodyPr/>
          <a:lstStyle>
            <a:lvl1pPr>
              <a:defRPr/>
            </a:lvl1pPr>
          </a:lstStyle>
          <a:p>
            <a:pPr>
              <a:defRPr/>
            </a:pPr>
            <a:fld id="{DC3A1393-DCA8-4A41-A2A8-CC5F65099D6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38000DD0-F5FD-4F47-B40A-26ED033282E0}" type="datetimeFigureOut">
              <a:rPr lang="en-US"/>
              <a:pPr>
                <a:defRPr/>
              </a:pPr>
              <a:t>3/8/2016</a:t>
            </a:fld>
            <a:endParaRPr lang="en-US" dirty="0"/>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a:xfrm>
            <a:off x="511175" y="4983163"/>
            <a:ext cx="585788" cy="365125"/>
          </a:xfrm>
        </p:spPr>
        <p:txBody>
          <a:bodyPr/>
          <a:lstStyle>
            <a:lvl1pPr>
              <a:defRPr/>
            </a:lvl1pPr>
          </a:lstStyle>
          <a:p>
            <a:pPr>
              <a:defRPr/>
            </a:pPr>
            <a:fld id="{56E21B6F-5BB9-4679-B80B-7EBD39F2567F}"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D6549868-EB48-41E2-B48F-F465F1C14FCE}" type="datetimeFigureOut">
              <a:rPr lang="en-US"/>
              <a:pPr>
                <a:defRPr/>
              </a:pPr>
              <a:t>3/8/2016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13736B-98D2-4361-80AA-9A32CE347B1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9E37C16-2573-4F06-8820-CAB04449A4F5}" type="datetimeFigureOut">
              <a:rPr lang="en-US"/>
              <a:pPr>
                <a:defRPr/>
              </a:pPr>
              <a:t>3/8/2016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81F287-3522-4CF5-A531-B510D9D8125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DE04E-BF2B-437B-BEE0-656DB88A5F35}" type="datetimeFigureOut">
              <a:rPr lang="en-US" smtClean="0"/>
              <a:pPr/>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C2F5E-3FBF-444E-BC42-F202B0BE3A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8"/>
          <p:cNvSpPr>
            <a:spLocks/>
          </p:cNvSpPr>
          <p:nvPr/>
        </p:nvSpPr>
        <p:spPr bwMode="auto">
          <a:xfrm>
            <a:off x="-31750" y="4321175"/>
            <a:ext cx="1395413" cy="781050"/>
          </a:xfrm>
          <a:custGeom>
            <a:avLst/>
            <a:gdLst/>
            <a:ahLst/>
            <a:cxnLst>
              <a:cxn ang="0">
                <a:pos x="5799" y="10000"/>
              </a:cxn>
              <a:cxn ang="0">
                <a:pos x="5961" y="9880"/>
              </a:cxn>
              <a:cxn ang="0">
                <a:pos x="5988" y="9820"/>
              </a:cxn>
              <a:cxn ang="0">
                <a:pos x="8042" y="5260"/>
              </a:cxn>
              <a:cxn ang="0">
                <a:pos x="8042" y="4721"/>
              </a:cxn>
              <a:cxn ang="0">
                <a:pos x="5988" y="221"/>
              </a:cxn>
              <a:cxn ang="0">
                <a:pos x="5961" y="160"/>
              </a:cxn>
              <a:cxn ang="0">
                <a:pos x="5799" y="41"/>
              </a:cxn>
              <a:cxn ang="0">
                <a:pos x="18" y="0"/>
              </a:cxn>
              <a:cxn ang="0">
                <a:pos x="0" y="9991"/>
              </a:cxn>
              <a:cxn ang="0">
                <a:pos x="5799" y="10000"/>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w="9525">
            <a:noFill/>
            <a:round/>
            <a:headEnd/>
            <a:tailEnd/>
          </a:ln>
        </p:spPr>
        <p:txBody>
          <a:bodyPr/>
          <a:lstStyle/>
          <a:p>
            <a:pPr>
              <a:defRPr/>
            </a:pPr>
            <a:endParaRPr lang="en-US"/>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C8F07736-1E82-4644-B0DF-42C08612F767}" type="datetimeFigureOut">
              <a:rPr lang="en-US"/>
              <a:pPr>
                <a:defRPr/>
              </a:pPr>
              <a:t>3/8/2016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423863" y="4529138"/>
            <a:ext cx="584200" cy="365125"/>
          </a:xfrm>
        </p:spPr>
        <p:txBody>
          <a:bodyPr/>
          <a:lstStyle>
            <a:lvl1pPr>
              <a:defRPr/>
            </a:lvl1pPr>
          </a:lstStyle>
          <a:p>
            <a:pPr>
              <a:defRPr/>
            </a:pPr>
            <a:fld id="{3D7595EC-4606-4611-BA6B-8FF5D785C36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D480C1A-6BD2-41F8-A6EE-ED68B2FCCFF6}" type="datetimeFigureOut">
              <a:rPr lang="en-US"/>
              <a:pPr>
                <a:defRPr/>
              </a:pPr>
              <a:t>3/8/2016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302B2D-BA17-41FB-A91D-DE63F7B5922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77EAFA-8EDB-4029-9360-269DD9E7E05E}" type="datetimeFigureOut">
              <a:rPr lang="en-US"/>
              <a:pPr>
                <a:defRPr/>
              </a:pPr>
              <a:t>3/8/2016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pPr>
              <a:defRPr/>
            </a:pPr>
            <a:fld id="{D8BF4E8E-0FFF-406F-948E-6E973BCD7C4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0C686578-1774-4CAF-B1CD-DCEE4D2A617E}" type="datetimeFigureOut">
              <a:rPr lang="en-US"/>
              <a:pPr>
                <a:defRPr/>
              </a:pPr>
              <a:t>3/8/2016</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5A0B782-1817-4366-AB01-70D02724843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3E51FB31-30F0-477D-9F90-D5444E6170EC}" type="datetimeFigureOut">
              <a:rPr lang="en-US"/>
              <a:pPr>
                <a:defRPr/>
              </a:pPr>
              <a:t>3/8/2016</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2A58CE1B-29CD-4B75-B2A8-288BFB32C03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EA866A6C-5651-422C-808F-242DA4E1316C}" type="datetimeFigureOut">
              <a:rPr lang="en-US"/>
              <a:pPr>
                <a:defRPr/>
              </a:pPr>
              <a:t>3/8/2016</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8C456A6A-2988-41BF-B931-26FD7E0972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pPr>
              <a:defRPr/>
            </a:pPr>
            <a:endParaRPr lang="en-US"/>
          </a:p>
        </p:txBody>
      </p:sp>
      <p:sp>
        <p:nvSpPr>
          <p:cNvPr id="3" name="Date Placeholder 1"/>
          <p:cNvSpPr>
            <a:spLocks noGrp="1"/>
          </p:cNvSpPr>
          <p:nvPr>
            <p:ph type="dt" sz="half" idx="10"/>
          </p:nvPr>
        </p:nvSpPr>
        <p:spPr/>
        <p:txBody>
          <a:bodyPr/>
          <a:lstStyle>
            <a:lvl1pPr>
              <a:defRPr/>
            </a:lvl1pPr>
          </a:lstStyle>
          <a:p>
            <a:pPr>
              <a:defRPr/>
            </a:pPr>
            <a:fld id="{E9F07D1B-A285-4B3B-93F4-D2F114D2FD88}" type="datetimeFigureOut">
              <a:rPr lang="en-US"/>
              <a:pPr>
                <a:defRPr/>
              </a:pPr>
              <a:t>3/8/2016</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2963BB20-3129-46EE-BB25-FE19BABE5F1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83CD4B49-6CB6-420D-BD0D-9BA82872F14C}" type="datetimeFigureOut">
              <a:rPr lang="en-US"/>
              <a:pPr>
                <a:defRPr/>
              </a:pPr>
              <a:t>3/8/2016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24CAE591-A96A-4BA4-8864-6AA3F347696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7" r:id="rId1"/>
    <p:sldLayoutId id="2147483684"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35"/>
          <p:cNvGrpSpPr>
            <a:grpSpLocks/>
          </p:cNvGrpSpPr>
          <p:nvPr/>
        </p:nvGrpSpPr>
        <p:grpSpPr bwMode="auto">
          <a:xfrm>
            <a:off x="0" y="228600"/>
            <a:ext cx="1981200" cy="6638925"/>
            <a:chOff x="2487613" y="285750"/>
            <a:chExt cx="2428875" cy="5654676"/>
          </a:xfrm>
        </p:grpSpPr>
        <p:sp>
          <p:nvSpPr>
            <p:cNvPr id="3094" name="Freeform 11"/>
            <p:cNvSpPr>
              <a:spLocks/>
            </p:cNvSpPr>
            <p:nvPr/>
          </p:nvSpPr>
          <p:spPr bwMode="auto">
            <a:xfrm>
              <a:off x="2487613" y="2284222"/>
              <a:ext cx="85633" cy="534098"/>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pPr>
                <a:defRPr/>
              </a:pPr>
              <a:endParaRPr lang="en-US"/>
            </a:p>
          </p:txBody>
        </p:sp>
        <p:sp>
          <p:nvSpPr>
            <p:cNvPr id="3095" name="Freeform 12"/>
            <p:cNvSpPr>
              <a:spLocks/>
            </p:cNvSpPr>
            <p:nvPr/>
          </p:nvSpPr>
          <p:spPr bwMode="auto">
            <a:xfrm>
              <a:off x="2596601" y="2779108"/>
              <a:ext cx="550779" cy="1978191"/>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pPr>
                <a:defRPr/>
              </a:pPr>
              <a:endParaRPr lang="en-US"/>
            </a:p>
          </p:txBody>
        </p:sp>
        <p:sp>
          <p:nvSpPr>
            <p:cNvPr id="3096" name="Freeform 13"/>
            <p:cNvSpPr>
              <a:spLocks/>
            </p:cNvSpPr>
            <p:nvPr/>
          </p:nvSpPr>
          <p:spPr bwMode="auto">
            <a:xfrm>
              <a:off x="3174627" y="4730255"/>
              <a:ext cx="519639" cy="1210171"/>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pPr>
                <a:defRPr/>
              </a:pPr>
              <a:endParaRPr lang="en-US"/>
            </a:p>
          </p:txBody>
        </p:sp>
        <p:sp>
          <p:nvSpPr>
            <p:cNvPr id="3097" name="Freeform 14"/>
            <p:cNvSpPr>
              <a:spLocks/>
            </p:cNvSpPr>
            <p:nvPr/>
          </p:nvSpPr>
          <p:spPr bwMode="auto">
            <a:xfrm>
              <a:off x="3305023" y="5630785"/>
              <a:ext cx="145967" cy="309641"/>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pPr>
                <a:defRPr/>
              </a:pPr>
              <a:endParaRPr lang="en-US"/>
            </a:p>
          </p:txBody>
        </p:sp>
        <p:sp>
          <p:nvSpPr>
            <p:cNvPr id="3098" name="Freeform 15"/>
            <p:cNvSpPr>
              <a:spLocks/>
            </p:cNvSpPr>
            <p:nvPr/>
          </p:nvSpPr>
          <p:spPr bwMode="auto">
            <a:xfrm>
              <a:off x="2573246" y="2818321"/>
              <a:ext cx="700637" cy="2834099"/>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pPr>
                <a:defRPr/>
              </a:pPr>
              <a:endParaRPr lang="en-US"/>
            </a:p>
          </p:txBody>
        </p:sp>
        <p:sp>
          <p:nvSpPr>
            <p:cNvPr id="3099" name="Freeform 16"/>
            <p:cNvSpPr>
              <a:spLocks/>
            </p:cNvSpPr>
            <p:nvPr/>
          </p:nvSpPr>
          <p:spPr bwMode="auto">
            <a:xfrm>
              <a:off x="2507075" y="285750"/>
              <a:ext cx="89526" cy="2493358"/>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pPr>
                <a:defRPr/>
              </a:pPr>
              <a:endParaRPr lang="en-US"/>
            </a:p>
          </p:txBody>
        </p:sp>
        <p:sp>
          <p:nvSpPr>
            <p:cNvPr id="3100" name="Freeform 17"/>
            <p:cNvSpPr>
              <a:spLocks/>
            </p:cNvSpPr>
            <p:nvPr/>
          </p:nvSpPr>
          <p:spPr bwMode="auto">
            <a:xfrm>
              <a:off x="2553784" y="2599273"/>
              <a:ext cx="68118" cy="420517"/>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pPr>
                <a:defRPr/>
              </a:pPr>
              <a:endParaRPr lang="en-US"/>
            </a:p>
          </p:txBody>
        </p:sp>
        <p:sp>
          <p:nvSpPr>
            <p:cNvPr id="3101" name="Freeform 18"/>
            <p:cNvSpPr>
              <a:spLocks/>
            </p:cNvSpPr>
            <p:nvPr/>
          </p:nvSpPr>
          <p:spPr bwMode="auto">
            <a:xfrm>
              <a:off x="3143488" y="4757298"/>
              <a:ext cx="161535" cy="873487"/>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pPr>
                <a:defRPr/>
              </a:pPr>
              <a:endParaRPr lang="en-US"/>
            </a:p>
          </p:txBody>
        </p:sp>
        <p:sp>
          <p:nvSpPr>
            <p:cNvPr id="3102" name="Freeform 19"/>
            <p:cNvSpPr>
              <a:spLocks/>
            </p:cNvSpPr>
            <p:nvPr/>
          </p:nvSpPr>
          <p:spPr bwMode="auto">
            <a:xfrm>
              <a:off x="3147380" y="1282282"/>
              <a:ext cx="1769108" cy="3447973"/>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pPr>
                <a:defRPr/>
              </a:pPr>
              <a:endParaRPr lang="en-US"/>
            </a:p>
          </p:txBody>
        </p:sp>
        <p:sp>
          <p:nvSpPr>
            <p:cNvPr id="3103" name="Freeform 20"/>
            <p:cNvSpPr>
              <a:spLocks/>
            </p:cNvSpPr>
            <p:nvPr/>
          </p:nvSpPr>
          <p:spPr bwMode="auto">
            <a:xfrm>
              <a:off x="3273883" y="5652419"/>
              <a:ext cx="138182" cy="288007"/>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pPr>
                <a:defRPr/>
              </a:pPr>
              <a:endParaRPr lang="en-US"/>
            </a:p>
          </p:txBody>
        </p:sp>
        <p:sp>
          <p:nvSpPr>
            <p:cNvPr id="3104" name="Freeform 21"/>
            <p:cNvSpPr>
              <a:spLocks/>
            </p:cNvSpPr>
            <p:nvPr/>
          </p:nvSpPr>
          <p:spPr bwMode="auto">
            <a:xfrm>
              <a:off x="3143488" y="4655887"/>
              <a:ext cx="31139" cy="189300"/>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pPr>
                <a:defRPr/>
              </a:pPr>
              <a:endParaRPr lang="en-US"/>
            </a:p>
          </p:txBody>
        </p:sp>
        <p:sp>
          <p:nvSpPr>
            <p:cNvPr id="3105" name="Freeform 22"/>
            <p:cNvSpPr>
              <a:spLocks/>
            </p:cNvSpPr>
            <p:nvPr/>
          </p:nvSpPr>
          <p:spPr bwMode="auto">
            <a:xfrm>
              <a:off x="3211605" y="5410385"/>
              <a:ext cx="202406" cy="530041"/>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pPr>
                <a:defRPr/>
              </a:pPr>
              <a:endParaRPr lang="en-US"/>
            </a:p>
          </p:txBody>
        </p:sp>
      </p:grpSp>
      <p:grpSp>
        <p:nvGrpSpPr>
          <p:cNvPr id="3075" name="Group 48"/>
          <p:cNvGrpSpPr>
            <a:grpSpLocks/>
          </p:cNvGrpSpPr>
          <p:nvPr/>
        </p:nvGrpSpPr>
        <p:grpSpPr bwMode="auto">
          <a:xfrm>
            <a:off x="20638" y="0"/>
            <a:ext cx="1952625" cy="6853238"/>
            <a:chOff x="6627813" y="195717"/>
            <a:chExt cx="1952625" cy="5678034"/>
          </a:xfrm>
        </p:grpSpPr>
        <p:sp>
          <p:nvSpPr>
            <p:cNvPr id="3082" name="Freeform 27"/>
            <p:cNvSpPr>
              <a:spLocks/>
            </p:cNvSpPr>
            <p:nvPr/>
          </p:nvSpPr>
          <p:spPr bwMode="auto">
            <a:xfrm>
              <a:off x="6627813" y="195717"/>
              <a:ext cx="409575" cy="3645937"/>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pPr>
                <a:defRPr/>
              </a:pPr>
              <a:endParaRPr lang="en-US"/>
            </a:p>
          </p:txBody>
        </p:sp>
        <p:sp>
          <p:nvSpPr>
            <p:cNvPr id="3083" name="Freeform 28"/>
            <p:cNvSpPr>
              <a:spLocks/>
            </p:cNvSpPr>
            <p:nvPr/>
          </p:nvSpPr>
          <p:spPr bwMode="auto">
            <a:xfrm>
              <a:off x="7061200" y="3771945"/>
              <a:ext cx="350838" cy="1310012"/>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pPr>
                <a:defRPr/>
              </a:pPr>
              <a:endParaRPr lang="en-US"/>
            </a:p>
          </p:txBody>
        </p:sp>
        <p:sp>
          <p:nvSpPr>
            <p:cNvPr id="3084" name="Freeform 29"/>
            <p:cNvSpPr>
              <a:spLocks/>
            </p:cNvSpPr>
            <p:nvPr/>
          </p:nvSpPr>
          <p:spPr bwMode="auto">
            <a:xfrm>
              <a:off x="7439025" y="5053021"/>
              <a:ext cx="357188" cy="820730"/>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pPr>
                <a:defRPr/>
              </a:pPr>
              <a:endParaRPr lang="en-US"/>
            </a:p>
          </p:txBody>
        </p:sp>
        <p:sp>
          <p:nvSpPr>
            <p:cNvPr id="3085" name="Freeform 30"/>
            <p:cNvSpPr>
              <a:spLocks/>
            </p:cNvSpPr>
            <p:nvPr/>
          </p:nvSpPr>
          <p:spPr bwMode="auto">
            <a:xfrm>
              <a:off x="7037388" y="3811403"/>
              <a:ext cx="457200" cy="1853219"/>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pPr>
                <a:defRPr/>
              </a:pPr>
              <a:endParaRPr lang="en-US"/>
            </a:p>
          </p:txBody>
        </p:sp>
        <p:sp>
          <p:nvSpPr>
            <p:cNvPr id="3086" name="Freeform 31"/>
            <p:cNvSpPr>
              <a:spLocks/>
            </p:cNvSpPr>
            <p:nvPr/>
          </p:nvSpPr>
          <p:spPr bwMode="auto">
            <a:xfrm>
              <a:off x="6992938" y="1263719"/>
              <a:ext cx="144462" cy="2508226"/>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pPr>
                <a:defRPr/>
              </a:pPr>
              <a:endParaRPr lang="en-US"/>
            </a:p>
          </p:txBody>
        </p:sp>
        <p:sp>
          <p:nvSpPr>
            <p:cNvPr id="3087" name="Freeform 32"/>
            <p:cNvSpPr>
              <a:spLocks/>
            </p:cNvSpPr>
            <p:nvPr/>
          </p:nvSpPr>
          <p:spPr bwMode="auto">
            <a:xfrm>
              <a:off x="7526338" y="5640947"/>
              <a:ext cx="111125" cy="232804"/>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pPr>
                <a:defRPr/>
              </a:pPr>
              <a:endParaRPr lang="en-US"/>
            </a:p>
          </p:txBody>
        </p:sp>
        <p:sp>
          <p:nvSpPr>
            <p:cNvPr id="3088" name="Freeform 33"/>
            <p:cNvSpPr>
              <a:spLocks/>
            </p:cNvSpPr>
            <p:nvPr/>
          </p:nvSpPr>
          <p:spPr bwMode="auto">
            <a:xfrm>
              <a:off x="7021513" y="3598329"/>
              <a:ext cx="68262" cy="424833"/>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pPr>
                <a:defRPr/>
              </a:pPr>
              <a:endParaRPr lang="en-US"/>
            </a:p>
          </p:txBody>
        </p:sp>
        <p:sp>
          <p:nvSpPr>
            <p:cNvPr id="3089" name="Freeform 34"/>
            <p:cNvSpPr>
              <a:spLocks/>
            </p:cNvSpPr>
            <p:nvPr/>
          </p:nvSpPr>
          <p:spPr bwMode="auto">
            <a:xfrm>
              <a:off x="7412038" y="2802588"/>
              <a:ext cx="1168400" cy="2250433"/>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pPr>
                <a:defRPr/>
              </a:pPr>
              <a:endParaRPr lang="en-US"/>
            </a:p>
          </p:txBody>
        </p:sp>
        <p:sp>
          <p:nvSpPr>
            <p:cNvPr id="3090" name="Freeform 35"/>
            <p:cNvSpPr>
              <a:spLocks/>
            </p:cNvSpPr>
            <p:nvPr/>
          </p:nvSpPr>
          <p:spPr bwMode="auto">
            <a:xfrm>
              <a:off x="7494588" y="5664622"/>
              <a:ext cx="100012" cy="209129"/>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pPr>
                <a:defRPr/>
              </a:pPr>
              <a:endParaRPr lang="en-US"/>
            </a:p>
          </p:txBody>
        </p:sp>
        <p:sp>
          <p:nvSpPr>
            <p:cNvPr id="3091" name="Freeform 36"/>
            <p:cNvSpPr>
              <a:spLocks/>
            </p:cNvSpPr>
            <p:nvPr/>
          </p:nvSpPr>
          <p:spPr bwMode="auto">
            <a:xfrm>
              <a:off x="7412038" y="5081957"/>
              <a:ext cx="114300" cy="558991"/>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pPr>
                <a:defRPr/>
              </a:pPr>
              <a:endParaRPr lang="en-US"/>
            </a:p>
          </p:txBody>
        </p:sp>
        <p:sp>
          <p:nvSpPr>
            <p:cNvPr id="3092" name="Freeform 37"/>
            <p:cNvSpPr>
              <a:spLocks/>
            </p:cNvSpPr>
            <p:nvPr/>
          </p:nvSpPr>
          <p:spPr bwMode="auto">
            <a:xfrm>
              <a:off x="7412038" y="4978050"/>
              <a:ext cx="31750" cy="189399"/>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pPr>
                <a:defRPr/>
              </a:pPr>
              <a:endParaRPr lang="en-US"/>
            </a:p>
          </p:txBody>
        </p:sp>
        <p:sp>
          <p:nvSpPr>
            <p:cNvPr id="3093" name="Freeform 38"/>
            <p:cNvSpPr>
              <a:spLocks/>
            </p:cNvSpPr>
            <p:nvPr/>
          </p:nvSpPr>
          <p:spPr bwMode="auto">
            <a:xfrm>
              <a:off x="7439025" y="5434450"/>
              <a:ext cx="174625" cy="439301"/>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pPr>
                <a:defRPr/>
              </a:pPr>
              <a:endParaRPr lang="en-US"/>
            </a:p>
          </p:txBody>
        </p:sp>
      </p:grpSp>
      <p:sp>
        <p:nvSpPr>
          <p:cNvPr id="62" name="Rectangle 61"/>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077" name="Title Placeholder 1"/>
          <p:cNvSpPr>
            <a:spLocks noGrp="1"/>
          </p:cNvSpPr>
          <p:nvPr>
            <p:ph type="title"/>
          </p:nvPr>
        </p:nvSpPr>
        <p:spPr bwMode="auto">
          <a:xfrm>
            <a:off x="1944688" y="623888"/>
            <a:ext cx="6589712"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3078" name="Text Placeholder 2"/>
          <p:cNvSpPr>
            <a:spLocks noGrp="1"/>
          </p:cNvSpPr>
          <p:nvPr>
            <p:ph type="body" idx="1"/>
          </p:nvPr>
        </p:nvSpPr>
        <p:spPr bwMode="auto">
          <a:xfrm>
            <a:off x="1943100" y="2133600"/>
            <a:ext cx="65913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fontAlgn="auto">
              <a:spcBef>
                <a:spcPts val="0"/>
              </a:spcBef>
              <a:spcAft>
                <a:spcPts val="0"/>
              </a:spcAft>
              <a:defRPr sz="900">
                <a:solidFill>
                  <a:prstClr val="black">
                    <a:tint val="75000"/>
                  </a:prstClr>
                </a:solidFill>
                <a:latin typeface="+mn-lt"/>
                <a:cs typeface="+mn-cs"/>
              </a:defRPr>
            </a:lvl1pPr>
          </a:lstStyle>
          <a:p>
            <a:pPr>
              <a:defRPr/>
            </a:pPr>
            <a:fld id="{26BFF37E-1879-4B1D-9E12-34396A487693}" type="datetimeFigureOut">
              <a:rPr lang="en-US"/>
              <a:pPr>
                <a:defRPr/>
              </a:pPr>
              <a:t>3/8/2016</a:t>
            </a:fld>
            <a:endParaRPr lang="en-US" dirty="0"/>
          </a:p>
        </p:txBody>
      </p:sp>
      <p:sp>
        <p:nvSpPr>
          <p:cNvPr id="5" name="Footer Placeholder 4"/>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fontAlgn="auto">
              <a:spcBef>
                <a:spcPts val="0"/>
              </a:spcBef>
              <a:spcAft>
                <a:spcPts val="0"/>
              </a:spcAft>
              <a:defRPr sz="9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bwMode="gray">
          <a:xfrm>
            <a:off x="511175" y="787400"/>
            <a:ext cx="585788" cy="365125"/>
          </a:xfrm>
          <a:prstGeom prst="rect">
            <a:avLst/>
          </a:prstGeom>
        </p:spPr>
        <p:txBody>
          <a:bodyPr vert="horz" lIns="91440" tIns="45720" rIns="91440" bIns="45720" rtlCol="0" anchor="ctr"/>
          <a:lstStyle>
            <a:lvl1pPr algn="r" fontAlgn="auto">
              <a:spcBef>
                <a:spcPts val="0"/>
              </a:spcBef>
              <a:spcAft>
                <a:spcPts val="0"/>
              </a:spcAft>
              <a:defRPr sz="2000">
                <a:solidFill>
                  <a:prstClr val="black">
                    <a:tint val="75000"/>
                  </a:prstClr>
                </a:solidFill>
                <a:latin typeface="+mn-lt"/>
                <a:cs typeface="+mn-cs"/>
              </a:defRPr>
            </a:lvl1pPr>
          </a:lstStyle>
          <a:p>
            <a:pPr>
              <a:defRPr/>
            </a:pPr>
            <a:fld id="{5372CA36-961D-409E-A9F3-6AFECE0131E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Lst>
  <p:txStyles>
    <p:titleStyle>
      <a:lvl1pPr algn="l" defTabSz="457200" rtl="0" eaLnBrk="0" fontAlgn="base" hangingPunct="0">
        <a:spcBef>
          <a:spcPct val="0"/>
        </a:spcBef>
        <a:spcAft>
          <a:spcPct val="0"/>
        </a:spcAft>
        <a:defRPr sz="3600" kern="1200">
          <a:solidFill>
            <a:srgbClr val="FFFFFF"/>
          </a:solidFill>
          <a:latin typeface="+mj-lt"/>
          <a:ea typeface="+mj-ea"/>
          <a:cs typeface="+mj-cs"/>
        </a:defRPr>
      </a:lvl1pPr>
      <a:lvl2pPr algn="l" defTabSz="457200" rtl="0" eaLnBrk="0" fontAlgn="base" hangingPunct="0">
        <a:spcBef>
          <a:spcPct val="0"/>
        </a:spcBef>
        <a:spcAft>
          <a:spcPct val="0"/>
        </a:spcAft>
        <a:defRPr sz="3600">
          <a:solidFill>
            <a:srgbClr val="FFFFFF"/>
          </a:solidFill>
          <a:latin typeface="Cambria" pitchFamily="18" charset="0"/>
        </a:defRPr>
      </a:lvl2pPr>
      <a:lvl3pPr algn="l" defTabSz="457200" rtl="0" eaLnBrk="0" fontAlgn="base" hangingPunct="0">
        <a:spcBef>
          <a:spcPct val="0"/>
        </a:spcBef>
        <a:spcAft>
          <a:spcPct val="0"/>
        </a:spcAft>
        <a:defRPr sz="3600">
          <a:solidFill>
            <a:srgbClr val="FFFFFF"/>
          </a:solidFill>
          <a:latin typeface="Cambria" pitchFamily="18" charset="0"/>
        </a:defRPr>
      </a:lvl3pPr>
      <a:lvl4pPr algn="l" defTabSz="457200" rtl="0" eaLnBrk="0" fontAlgn="base" hangingPunct="0">
        <a:spcBef>
          <a:spcPct val="0"/>
        </a:spcBef>
        <a:spcAft>
          <a:spcPct val="0"/>
        </a:spcAft>
        <a:defRPr sz="3600">
          <a:solidFill>
            <a:srgbClr val="FFFFFF"/>
          </a:solidFill>
          <a:latin typeface="Cambria" pitchFamily="18" charset="0"/>
        </a:defRPr>
      </a:lvl4pPr>
      <a:lvl5pPr algn="l" defTabSz="457200" rtl="0" eaLnBrk="0" fontAlgn="base" hangingPunct="0">
        <a:spcBef>
          <a:spcPct val="0"/>
        </a:spcBef>
        <a:spcAft>
          <a:spcPct val="0"/>
        </a:spcAft>
        <a:defRPr sz="3600">
          <a:solidFill>
            <a:srgbClr val="FFFFFF"/>
          </a:solidFill>
          <a:latin typeface="Cambri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18" charset="2"/>
        <a:buChar char=""/>
        <a:defRPr kern="1200">
          <a:solidFill>
            <a:srgbClr val="FFFFFF"/>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18" charset="2"/>
        <a:buChar char=""/>
        <a:defRPr sz="1600" kern="1200">
          <a:solidFill>
            <a:srgbClr val="FFFFFF"/>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18" charset="2"/>
        <a:buChar char=""/>
        <a:defRPr sz="1400" kern="1200">
          <a:solidFill>
            <a:srgbClr val="FFFFFF"/>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FFFFFF"/>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FFFFFF"/>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lifeonpurposecoaching.net/blog/wp-content/uploads/2011/12/armsraised-blue.jpg"/>
          <p:cNvPicPr>
            <a:picLocks noChangeAspect="1" noChangeArrowheads="1"/>
          </p:cNvPicPr>
          <p:nvPr/>
        </p:nvPicPr>
        <p:blipFill>
          <a:blip r:embed="rId2" cstate="print"/>
          <a:srcRect/>
          <a:stretch>
            <a:fillRect/>
          </a:stretch>
        </p:blipFill>
        <p:spPr bwMode="auto">
          <a:xfrm>
            <a:off x="0" y="0"/>
            <a:ext cx="9389187" cy="6248400"/>
          </a:xfrm>
          <a:prstGeom prst="rect">
            <a:avLst/>
          </a:prstGeom>
          <a:noFill/>
        </p:spPr>
      </p:pic>
      <p:sp>
        <p:nvSpPr>
          <p:cNvPr id="2" name="Title 1"/>
          <p:cNvSpPr>
            <a:spLocks noGrp="1"/>
          </p:cNvSpPr>
          <p:nvPr>
            <p:ph type="title"/>
          </p:nvPr>
        </p:nvSpPr>
        <p:spPr>
          <a:xfrm>
            <a:off x="381000" y="0"/>
            <a:ext cx="5105400" cy="5105400"/>
          </a:xfrm>
        </p:spPr>
        <p:txBody>
          <a:bodyPr>
            <a:normAutofit fontScale="90000"/>
          </a:bodyPr>
          <a:lstStyle/>
          <a:p>
            <a:r>
              <a:rPr lang="en-US" sz="12800" b="1" dirty="0" smtClean="0">
                <a:ln w="1905"/>
                <a:solidFill>
                  <a:schemeClr val="bg1"/>
                </a:solidFill>
                <a:effectLst>
                  <a:glow rad="101600">
                    <a:schemeClr val="tx1">
                      <a:alpha val="60000"/>
                    </a:schemeClr>
                  </a:glow>
                  <a:innerShdw blurRad="69850" dist="43180" dir="5400000">
                    <a:srgbClr val="000000">
                      <a:alpha val="65000"/>
                    </a:srgbClr>
                  </a:innerShdw>
                </a:effectLst>
                <a:latin typeface="Univers Extended" pitchFamily="34" charset="0"/>
              </a:rPr>
              <a:t>GOD</a:t>
            </a:r>
            <a:r>
              <a:rPr lang="en-US" sz="11500" b="1" dirty="0" smtClean="0">
                <a:ln w="1905"/>
                <a:solidFill>
                  <a:srgbClr val="000000"/>
                </a:solidFill>
                <a:effectLst>
                  <a:glow rad="228600">
                    <a:schemeClr val="accent1">
                      <a:satMod val="175000"/>
                      <a:alpha val="40000"/>
                    </a:schemeClr>
                  </a:glow>
                  <a:innerShdw blurRad="69850" dist="43180" dir="5400000">
                    <a:srgbClr val="000000">
                      <a:alpha val="65000"/>
                    </a:srgbClr>
                  </a:innerShdw>
                </a:effectLst>
                <a:latin typeface="Agency FB" pitchFamily="34" charset="0"/>
              </a:rPr>
              <a:t/>
            </a:r>
            <a:br>
              <a:rPr lang="en-US" sz="11500" b="1" dirty="0" smtClean="0">
                <a:ln w="1905"/>
                <a:solidFill>
                  <a:srgbClr val="000000"/>
                </a:solidFill>
                <a:effectLst>
                  <a:glow rad="228600">
                    <a:schemeClr val="accent1">
                      <a:satMod val="175000"/>
                      <a:alpha val="40000"/>
                    </a:schemeClr>
                  </a:glow>
                  <a:innerShdw blurRad="69850" dist="43180" dir="5400000">
                    <a:srgbClr val="000000">
                      <a:alpha val="65000"/>
                    </a:srgbClr>
                  </a:innerShdw>
                </a:effectLst>
                <a:latin typeface="Agency FB" pitchFamily="34" charset="0"/>
              </a:rPr>
            </a:br>
            <a:r>
              <a:rPr lang="en-US" sz="7300" b="1" dirty="0" smtClean="0">
                <a:ln w="1905"/>
                <a:solidFill>
                  <a:srgbClr val="000000"/>
                </a:solidFill>
                <a:effectLst>
                  <a:glow rad="228600">
                    <a:schemeClr val="accent1">
                      <a:satMod val="175000"/>
                      <a:alpha val="40000"/>
                    </a:schemeClr>
                  </a:glow>
                  <a:innerShdw blurRad="69850" dist="43180" dir="5400000">
                    <a:srgbClr val="000000">
                      <a:alpha val="65000"/>
                    </a:srgbClr>
                  </a:innerShdw>
                </a:effectLst>
                <a:latin typeface="Bookman Old Style" pitchFamily="18" charset="0"/>
              </a:rPr>
              <a:t>The Object of our </a:t>
            </a:r>
            <a:r>
              <a:rPr lang="en-US" sz="8900" b="1" dirty="0" smtClean="0">
                <a:ln w="1905"/>
                <a:solidFill>
                  <a:srgbClr val="000000"/>
                </a:solidFill>
                <a:effectLst>
                  <a:glow rad="228600">
                    <a:schemeClr val="accent1">
                      <a:satMod val="175000"/>
                      <a:alpha val="40000"/>
                    </a:schemeClr>
                  </a:glow>
                  <a:innerShdw blurRad="69850" dist="43180" dir="5400000">
                    <a:srgbClr val="000000">
                      <a:alpha val="65000"/>
                    </a:srgbClr>
                  </a:innerShdw>
                </a:effectLst>
                <a:latin typeface="Bookman Old Style" pitchFamily="18" charset="0"/>
              </a:rPr>
              <a:t>Worship</a:t>
            </a:r>
            <a:endParaRPr lang="en-US" sz="11500" b="1" dirty="0">
              <a:ln w="1905"/>
              <a:solidFill>
                <a:srgbClr val="000000"/>
              </a:solidFill>
              <a:effectLst>
                <a:glow rad="228600">
                  <a:schemeClr val="accent1">
                    <a:satMod val="175000"/>
                    <a:alpha val="40000"/>
                  </a:schemeClr>
                </a:glow>
                <a:innerShdw blurRad="69850" dist="43180" dir="5400000">
                  <a:srgbClr val="000000">
                    <a:alpha val="65000"/>
                  </a:srgbClr>
                </a:innerShdw>
              </a:effectLst>
              <a:latin typeface="Bookman Old Style" pitchFamily="18" charset="0"/>
            </a:endParaRPr>
          </a:p>
        </p:txBody>
      </p:sp>
      <p:sp>
        <p:nvSpPr>
          <p:cNvPr id="5" name="TextBox 4"/>
          <p:cNvSpPr txBox="1"/>
          <p:nvPr/>
        </p:nvSpPr>
        <p:spPr>
          <a:xfrm>
            <a:off x="381000" y="5715000"/>
            <a:ext cx="8458200" cy="707886"/>
          </a:xfrm>
          <a:prstGeom prst="rect">
            <a:avLst/>
          </a:prstGeom>
          <a:noFill/>
        </p:spPr>
        <p:txBody>
          <a:bodyPr wrap="square" rtlCol="0">
            <a:spAutoFit/>
          </a:bodyPr>
          <a:lstStyle/>
          <a:p>
            <a:pPr algn="ctr"/>
            <a:r>
              <a:rPr lang="en-US" sz="4000" b="1" dirty="0" smtClean="0">
                <a:solidFill>
                  <a:schemeClr val="bg1"/>
                </a:solidFill>
                <a:effectLst>
                  <a:glow rad="101600">
                    <a:schemeClr val="tx1">
                      <a:alpha val="60000"/>
                    </a:schemeClr>
                  </a:glow>
                </a:effectLst>
                <a:latin typeface="Book Antiqua" pitchFamily="18" charset="0"/>
              </a:rPr>
              <a:t>Paul’s Prayers For The Ephesians</a:t>
            </a:r>
            <a:endParaRPr lang="en-US" sz="4000" b="1" dirty="0">
              <a:solidFill>
                <a:schemeClr val="bg1"/>
              </a:solidFill>
              <a:effectLst>
                <a:glow rad="101600">
                  <a:schemeClr val="tx1">
                    <a:alpha val="60000"/>
                  </a:schemeClr>
                </a:glow>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lifeonpurposecoaching.net/blog/wp-content/uploads/2011/12/armsraised-blue.jpg"/>
          <p:cNvPicPr>
            <a:picLocks noChangeAspect="1" noChangeArrowheads="1"/>
          </p:cNvPicPr>
          <p:nvPr/>
        </p:nvPicPr>
        <p:blipFill>
          <a:blip r:embed="rId2" cstate="print"/>
          <a:srcRect/>
          <a:stretch>
            <a:fillRect/>
          </a:stretch>
        </p:blipFill>
        <p:spPr bwMode="auto">
          <a:xfrm>
            <a:off x="0" y="0"/>
            <a:ext cx="9389187" cy="6248400"/>
          </a:xfrm>
          <a:prstGeom prst="rect">
            <a:avLst/>
          </a:prstGeom>
          <a:noFill/>
        </p:spPr>
      </p:pic>
      <p:sp>
        <p:nvSpPr>
          <p:cNvPr id="2" name="Title 1"/>
          <p:cNvSpPr>
            <a:spLocks noGrp="1"/>
          </p:cNvSpPr>
          <p:nvPr>
            <p:ph type="title"/>
          </p:nvPr>
        </p:nvSpPr>
        <p:spPr>
          <a:xfrm>
            <a:off x="381000" y="0"/>
            <a:ext cx="5410200" cy="5105400"/>
          </a:xfrm>
        </p:spPr>
        <p:txBody>
          <a:bodyPr>
            <a:normAutofit/>
          </a:bodyPr>
          <a:lstStyle/>
          <a:p>
            <a:r>
              <a:rPr lang="en-US" sz="9600" b="1" dirty="0" smtClean="0">
                <a:ln w="1905"/>
                <a:effectLst>
                  <a:glow rad="101600">
                    <a:schemeClr val="bg1">
                      <a:alpha val="60000"/>
                    </a:schemeClr>
                  </a:glow>
                  <a:innerShdw blurRad="69850" dist="43180" dir="5400000">
                    <a:srgbClr val="000000">
                      <a:alpha val="65000"/>
                    </a:srgbClr>
                  </a:innerShdw>
                </a:effectLst>
                <a:latin typeface="Univers Extended" pitchFamily="34" charset="0"/>
              </a:rPr>
              <a:t>Hear.</a:t>
            </a:r>
            <a:br>
              <a:rPr lang="en-US" sz="9600" b="1" dirty="0" smtClean="0">
                <a:ln w="1905"/>
                <a:effectLst>
                  <a:glow rad="101600">
                    <a:schemeClr val="bg1">
                      <a:alpha val="60000"/>
                    </a:schemeClr>
                  </a:glow>
                  <a:innerShdw blurRad="69850" dist="43180" dir="5400000">
                    <a:srgbClr val="000000">
                      <a:alpha val="65000"/>
                    </a:srgbClr>
                  </a:innerShdw>
                </a:effectLst>
                <a:latin typeface="Univers Extended" pitchFamily="34" charset="0"/>
              </a:rPr>
            </a:br>
            <a:r>
              <a:rPr lang="en-US" sz="9600" b="1" dirty="0" smtClean="0">
                <a:ln w="1905"/>
                <a:effectLst>
                  <a:glow rad="101600">
                    <a:schemeClr val="bg1">
                      <a:alpha val="60000"/>
                    </a:schemeClr>
                  </a:glow>
                  <a:innerShdw blurRad="69850" dist="43180" dir="5400000">
                    <a:srgbClr val="000000">
                      <a:alpha val="65000"/>
                    </a:srgbClr>
                  </a:innerShdw>
                </a:effectLst>
                <a:latin typeface="Univers Extended" pitchFamily="34" charset="0"/>
              </a:rPr>
              <a:t>Feel.</a:t>
            </a:r>
            <a:br>
              <a:rPr lang="en-US" sz="9600" b="1" dirty="0" smtClean="0">
                <a:ln w="1905"/>
                <a:effectLst>
                  <a:glow rad="101600">
                    <a:schemeClr val="bg1">
                      <a:alpha val="60000"/>
                    </a:schemeClr>
                  </a:glow>
                  <a:innerShdw blurRad="69850" dist="43180" dir="5400000">
                    <a:srgbClr val="000000">
                      <a:alpha val="65000"/>
                    </a:srgbClr>
                  </a:innerShdw>
                </a:effectLst>
                <a:latin typeface="Univers Extended" pitchFamily="34" charset="0"/>
              </a:rPr>
            </a:br>
            <a:r>
              <a:rPr lang="en-US" sz="9600" b="1" dirty="0" smtClean="0">
                <a:ln w="1905"/>
                <a:effectLst>
                  <a:glow rad="101600">
                    <a:schemeClr val="bg1">
                      <a:alpha val="60000"/>
                    </a:schemeClr>
                  </a:glow>
                  <a:innerShdw blurRad="69850" dist="43180" dir="5400000">
                    <a:srgbClr val="000000">
                      <a:alpha val="65000"/>
                    </a:srgbClr>
                  </a:innerShdw>
                </a:effectLst>
                <a:latin typeface="Univers Extended" pitchFamily="34" charset="0"/>
              </a:rPr>
              <a:t>Do.</a:t>
            </a:r>
            <a:endParaRPr lang="en-US" sz="8800" b="1" dirty="0">
              <a:ln w="1905"/>
              <a:effectLst>
                <a:glow rad="101600">
                  <a:schemeClr val="bg1">
                    <a:alpha val="60000"/>
                  </a:schemeClr>
                </a:glow>
                <a:innerShdw blurRad="69850" dist="43180" dir="5400000">
                  <a:srgbClr val="000000">
                    <a:alpha val="65000"/>
                  </a:srgbClr>
                </a:innerShdw>
              </a:effectLst>
              <a:latin typeface="Bookman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flipV="1">
            <a:off x="397000" y="2484972"/>
            <a:ext cx="8229600" cy="944027"/>
          </a:xfrm>
          <a:prstGeom prst="rect">
            <a:avLst/>
          </a:prstGeom>
          <a:solidFill>
            <a:schemeClr val="tx1">
              <a:lumMod val="65000"/>
              <a:lumOff val="35000"/>
              <a:alpha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4580" name="TextBox 4"/>
          <p:cNvSpPr txBox="1">
            <a:spLocks noChangeArrowheads="1"/>
          </p:cNvSpPr>
          <p:nvPr/>
        </p:nvSpPr>
        <p:spPr bwMode="auto">
          <a:xfrm>
            <a:off x="534988" y="2627313"/>
            <a:ext cx="1684337" cy="522287"/>
          </a:xfrm>
          <a:prstGeom prst="rect">
            <a:avLst/>
          </a:prstGeom>
          <a:noFill/>
          <a:ln w="9525">
            <a:noFill/>
            <a:miter lim="800000"/>
            <a:headEnd/>
            <a:tailEnd/>
          </a:ln>
        </p:spPr>
        <p:txBody>
          <a:bodyPr wrap="none">
            <a:spAutoFit/>
          </a:bodyPr>
          <a:lstStyle/>
          <a:p>
            <a:pPr algn="ctr"/>
            <a:r>
              <a:rPr lang="en-US" sz="2800">
                <a:solidFill>
                  <a:schemeClr val="bg1"/>
                </a:solidFill>
                <a:latin typeface="Gill Sans MT Condensed"/>
              </a:rPr>
              <a:t>53-58 AD</a:t>
            </a:r>
          </a:p>
        </p:txBody>
      </p:sp>
      <p:sp>
        <p:nvSpPr>
          <p:cNvPr id="24581" name="TextBox 6"/>
          <p:cNvSpPr txBox="1">
            <a:spLocks noChangeArrowheads="1"/>
          </p:cNvSpPr>
          <p:nvPr/>
        </p:nvSpPr>
        <p:spPr bwMode="auto">
          <a:xfrm>
            <a:off x="3543300" y="2635250"/>
            <a:ext cx="1322388" cy="523875"/>
          </a:xfrm>
          <a:prstGeom prst="rect">
            <a:avLst/>
          </a:prstGeom>
          <a:noFill/>
          <a:ln w="9525">
            <a:noFill/>
            <a:miter lim="800000"/>
            <a:headEnd/>
            <a:tailEnd/>
          </a:ln>
        </p:spPr>
        <p:txBody>
          <a:bodyPr>
            <a:spAutoFit/>
          </a:bodyPr>
          <a:lstStyle/>
          <a:p>
            <a:pPr algn="ctr"/>
            <a:r>
              <a:rPr lang="en-US" sz="2800">
                <a:solidFill>
                  <a:schemeClr val="bg1"/>
                </a:solidFill>
                <a:latin typeface="Gill Sans MT Condensed"/>
              </a:rPr>
              <a:t>62 AD</a:t>
            </a:r>
          </a:p>
        </p:txBody>
      </p:sp>
      <p:sp>
        <p:nvSpPr>
          <p:cNvPr id="24582" name="TextBox 9"/>
          <p:cNvSpPr txBox="1">
            <a:spLocks noChangeArrowheads="1"/>
          </p:cNvSpPr>
          <p:nvPr/>
        </p:nvSpPr>
        <p:spPr bwMode="auto">
          <a:xfrm>
            <a:off x="6172200" y="2632075"/>
            <a:ext cx="2341563" cy="523875"/>
          </a:xfrm>
          <a:prstGeom prst="rect">
            <a:avLst/>
          </a:prstGeom>
          <a:noFill/>
          <a:ln w="9525">
            <a:noFill/>
            <a:miter lim="800000"/>
            <a:headEnd/>
            <a:tailEnd/>
          </a:ln>
        </p:spPr>
        <p:txBody>
          <a:bodyPr wrap="none">
            <a:spAutoFit/>
          </a:bodyPr>
          <a:lstStyle/>
          <a:p>
            <a:pPr algn="ctr"/>
            <a:r>
              <a:rPr lang="en-US" sz="2800">
                <a:solidFill>
                  <a:schemeClr val="bg1"/>
                </a:solidFill>
                <a:latin typeface="Gill Sans MT Condensed"/>
              </a:rPr>
              <a:t>70 AD; 95 AD</a:t>
            </a:r>
          </a:p>
        </p:txBody>
      </p:sp>
      <p:sp>
        <p:nvSpPr>
          <p:cNvPr id="24583" name="TextBox 12"/>
          <p:cNvSpPr txBox="1">
            <a:spLocks noChangeArrowheads="1"/>
          </p:cNvSpPr>
          <p:nvPr/>
        </p:nvSpPr>
        <p:spPr bwMode="auto">
          <a:xfrm>
            <a:off x="107950" y="109538"/>
            <a:ext cx="2940050" cy="2062162"/>
          </a:xfrm>
          <a:prstGeom prst="rect">
            <a:avLst/>
          </a:prstGeom>
          <a:noFill/>
          <a:ln w="9525">
            <a:noFill/>
            <a:miter lim="800000"/>
            <a:headEnd/>
            <a:tailEnd/>
          </a:ln>
        </p:spPr>
        <p:txBody>
          <a:bodyPr>
            <a:spAutoFit/>
          </a:bodyPr>
          <a:lstStyle/>
          <a:p>
            <a:pPr algn="ctr"/>
            <a:r>
              <a:rPr lang="en-US" sz="3600" dirty="0">
                <a:solidFill>
                  <a:srgbClr val="FFFFFF"/>
                </a:solidFill>
                <a:latin typeface="Gill Sans MT"/>
              </a:rPr>
              <a:t>Conversions In Ephesus</a:t>
            </a:r>
          </a:p>
          <a:p>
            <a:r>
              <a:rPr lang="en-US" sz="3600" dirty="0">
                <a:solidFill>
                  <a:srgbClr val="FFFFFF"/>
                </a:solidFill>
                <a:latin typeface="Gill Sans MT"/>
              </a:rPr>
              <a:t>  </a:t>
            </a:r>
            <a:r>
              <a:rPr lang="en-US" sz="3600" b="1" dirty="0">
                <a:solidFill>
                  <a:srgbClr val="FFFF00"/>
                </a:solidFill>
                <a:latin typeface="Gill Sans MT"/>
              </a:rPr>
              <a:t>Acts 19</a:t>
            </a:r>
          </a:p>
          <a:p>
            <a:endParaRPr lang="en-US" sz="2000" dirty="0">
              <a:solidFill>
                <a:srgbClr val="FFFFFF"/>
              </a:solidFill>
              <a:latin typeface="Gill Sans MT"/>
            </a:endParaRPr>
          </a:p>
        </p:txBody>
      </p:sp>
      <p:cxnSp>
        <p:nvCxnSpPr>
          <p:cNvPr id="16" name="Straight Connector 15"/>
          <p:cNvCxnSpPr/>
          <p:nvPr/>
        </p:nvCxnSpPr>
        <p:spPr>
          <a:xfrm>
            <a:off x="1331913" y="1892300"/>
            <a:ext cx="0" cy="592138"/>
          </a:xfrm>
          <a:prstGeom prst="line">
            <a:avLst/>
          </a:prstGeom>
          <a:ln>
            <a:solidFill>
              <a:schemeClr val="bg1">
                <a:lumMod val="7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652044" y="3798094"/>
            <a:ext cx="1098550" cy="7938"/>
          </a:xfrm>
          <a:prstGeom prst="line">
            <a:avLst/>
          </a:prstGeom>
          <a:ln>
            <a:solidFill>
              <a:schemeClr val="bg1">
                <a:lumMod val="7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39000" y="1892300"/>
            <a:ext cx="0" cy="592138"/>
          </a:xfrm>
          <a:prstGeom prst="line">
            <a:avLst/>
          </a:prstGeom>
          <a:ln>
            <a:solidFill>
              <a:schemeClr val="bg1">
                <a:lumMod val="7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4587" name="TextBox 19"/>
          <p:cNvSpPr txBox="1">
            <a:spLocks noChangeArrowheads="1"/>
          </p:cNvSpPr>
          <p:nvPr/>
        </p:nvSpPr>
        <p:spPr bwMode="auto">
          <a:xfrm>
            <a:off x="4926013" y="96838"/>
            <a:ext cx="4124325" cy="2062162"/>
          </a:xfrm>
          <a:prstGeom prst="rect">
            <a:avLst/>
          </a:prstGeom>
          <a:noFill/>
          <a:ln w="9525">
            <a:noFill/>
            <a:miter lim="800000"/>
            <a:headEnd/>
            <a:tailEnd/>
          </a:ln>
        </p:spPr>
        <p:txBody>
          <a:bodyPr>
            <a:spAutoFit/>
          </a:bodyPr>
          <a:lstStyle/>
          <a:p>
            <a:pPr algn="ctr"/>
            <a:r>
              <a:rPr lang="en-US" sz="3600" dirty="0">
                <a:solidFill>
                  <a:srgbClr val="FFFFFF"/>
                </a:solidFill>
                <a:latin typeface="Gill Sans MT"/>
              </a:rPr>
              <a:t>Jesus’ Letter To Church at Ephesus</a:t>
            </a:r>
          </a:p>
          <a:p>
            <a:pPr algn="ctr"/>
            <a:r>
              <a:rPr lang="en-US" sz="3600" b="1" dirty="0">
                <a:solidFill>
                  <a:srgbClr val="FFFF00"/>
                </a:solidFill>
                <a:latin typeface="Gill Sans MT"/>
              </a:rPr>
              <a:t>   Rev. 2</a:t>
            </a:r>
          </a:p>
          <a:p>
            <a:endParaRPr lang="en-US" sz="2000" dirty="0">
              <a:solidFill>
                <a:srgbClr val="FFFFFF"/>
              </a:solidFill>
              <a:latin typeface="Gill Sans MT"/>
            </a:endParaRPr>
          </a:p>
        </p:txBody>
      </p:sp>
      <p:sp>
        <p:nvSpPr>
          <p:cNvPr id="24588" name="TextBox 26"/>
          <p:cNvSpPr txBox="1">
            <a:spLocks noChangeArrowheads="1"/>
          </p:cNvSpPr>
          <p:nvPr/>
        </p:nvSpPr>
        <p:spPr bwMode="auto">
          <a:xfrm>
            <a:off x="2035175" y="4445000"/>
            <a:ext cx="4953000" cy="1508125"/>
          </a:xfrm>
          <a:prstGeom prst="rect">
            <a:avLst/>
          </a:prstGeom>
          <a:noFill/>
          <a:ln w="9525">
            <a:noFill/>
            <a:miter lim="800000"/>
            <a:headEnd/>
            <a:tailEnd/>
          </a:ln>
        </p:spPr>
        <p:txBody>
          <a:bodyPr>
            <a:spAutoFit/>
          </a:bodyPr>
          <a:lstStyle/>
          <a:p>
            <a:pPr algn="ctr"/>
            <a:r>
              <a:rPr lang="en-US" sz="3600" b="1" dirty="0">
                <a:solidFill>
                  <a:schemeClr val="bg1"/>
                </a:solidFill>
                <a:latin typeface="Gill Sans MT"/>
              </a:rPr>
              <a:t>Paul Writes The </a:t>
            </a:r>
          </a:p>
          <a:p>
            <a:pPr algn="ctr"/>
            <a:r>
              <a:rPr lang="en-US" sz="3600" b="1" dirty="0">
                <a:solidFill>
                  <a:schemeClr val="bg1"/>
                </a:solidFill>
                <a:latin typeface="Gill Sans MT"/>
              </a:rPr>
              <a:t>Book of Ephesians</a:t>
            </a:r>
          </a:p>
          <a:p>
            <a:r>
              <a:rPr lang="en-US" sz="2000" dirty="0">
                <a:solidFill>
                  <a:srgbClr val="FFFFFF"/>
                </a:solidFill>
                <a:latin typeface="Gill Sans MT"/>
              </a:rPr>
              <a:t>     </a:t>
            </a:r>
          </a:p>
        </p:txBody>
      </p:sp>
      <p:sp>
        <p:nvSpPr>
          <p:cNvPr id="24589" name="TextBox 27"/>
          <p:cNvSpPr txBox="1">
            <a:spLocks noChangeArrowheads="1"/>
          </p:cNvSpPr>
          <p:nvPr/>
        </p:nvSpPr>
        <p:spPr bwMode="auto">
          <a:xfrm>
            <a:off x="25400" y="3692525"/>
            <a:ext cx="2193925" cy="1631950"/>
          </a:xfrm>
          <a:prstGeom prst="rect">
            <a:avLst/>
          </a:prstGeom>
          <a:noFill/>
          <a:ln w="9525">
            <a:noFill/>
            <a:miter lim="800000"/>
            <a:headEnd/>
            <a:tailEnd/>
          </a:ln>
        </p:spPr>
        <p:txBody>
          <a:bodyPr>
            <a:spAutoFit/>
          </a:bodyPr>
          <a:lstStyle/>
          <a:p>
            <a:pPr algn="ctr"/>
            <a:r>
              <a:rPr lang="en-US" sz="4000" dirty="0">
                <a:solidFill>
                  <a:srgbClr val="00B050"/>
                </a:solidFill>
                <a:latin typeface="Gill Sans MT"/>
              </a:rPr>
              <a:t>Burn books</a:t>
            </a:r>
          </a:p>
          <a:p>
            <a:r>
              <a:rPr lang="en-US" sz="2000" dirty="0">
                <a:solidFill>
                  <a:srgbClr val="FFFFFF"/>
                </a:solidFill>
                <a:latin typeface="Gill Sans MT"/>
              </a:rPr>
              <a:t>     </a:t>
            </a:r>
          </a:p>
        </p:txBody>
      </p:sp>
      <p:cxnSp>
        <p:nvCxnSpPr>
          <p:cNvPr id="29" name="Straight Connector 28"/>
          <p:cNvCxnSpPr/>
          <p:nvPr/>
        </p:nvCxnSpPr>
        <p:spPr>
          <a:xfrm flipH="1">
            <a:off x="1122363" y="3378200"/>
            <a:ext cx="20637" cy="423863"/>
          </a:xfrm>
          <a:prstGeom prst="line">
            <a:avLst/>
          </a:prstGeom>
          <a:ln>
            <a:solidFill>
              <a:schemeClr val="bg1">
                <a:lumMod val="7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4591" name="TextBox 29"/>
          <p:cNvSpPr txBox="1">
            <a:spLocks noChangeArrowheads="1"/>
          </p:cNvSpPr>
          <p:nvPr/>
        </p:nvSpPr>
        <p:spPr bwMode="auto">
          <a:xfrm>
            <a:off x="6743700" y="3692525"/>
            <a:ext cx="2193925" cy="1631950"/>
          </a:xfrm>
          <a:prstGeom prst="rect">
            <a:avLst/>
          </a:prstGeom>
          <a:noFill/>
          <a:ln w="9525">
            <a:noFill/>
            <a:miter lim="800000"/>
            <a:headEnd/>
            <a:tailEnd/>
          </a:ln>
        </p:spPr>
        <p:txBody>
          <a:bodyPr>
            <a:spAutoFit/>
          </a:bodyPr>
          <a:lstStyle/>
          <a:p>
            <a:pPr algn="ctr"/>
            <a:r>
              <a:rPr lang="en-US" sz="4000" dirty="0">
                <a:solidFill>
                  <a:srgbClr val="00B050"/>
                </a:solidFill>
                <a:latin typeface="Gill Sans MT"/>
              </a:rPr>
              <a:t>Left first love</a:t>
            </a:r>
          </a:p>
          <a:p>
            <a:r>
              <a:rPr lang="en-US" sz="2000" dirty="0">
                <a:solidFill>
                  <a:srgbClr val="FFFFFF"/>
                </a:solidFill>
                <a:latin typeface="Gill Sans MT"/>
              </a:rPr>
              <a:t>     </a:t>
            </a:r>
          </a:p>
        </p:txBody>
      </p:sp>
      <p:cxnSp>
        <p:nvCxnSpPr>
          <p:cNvPr id="31" name="Straight Connector 30"/>
          <p:cNvCxnSpPr/>
          <p:nvPr/>
        </p:nvCxnSpPr>
        <p:spPr>
          <a:xfrm>
            <a:off x="7861300" y="3378200"/>
            <a:ext cx="0" cy="366713"/>
          </a:xfrm>
          <a:prstGeom prst="line">
            <a:avLst/>
          </a:prstGeom>
          <a:ln>
            <a:solidFill>
              <a:schemeClr val="bg1">
                <a:lumMod val="7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9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7" grpId="0"/>
      <p:bldP spid="24588" grpId="0"/>
      <p:bldP spid="2459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3"/>
          <p:cNvPicPr>
            <a:picLocks noChangeAspect="1"/>
          </p:cNvPicPr>
          <p:nvPr/>
        </p:nvPicPr>
        <p:blipFill>
          <a:blip r:embed="rId2" cstate="print"/>
          <a:srcRect/>
          <a:stretch>
            <a:fillRect/>
          </a:stretch>
        </p:blipFill>
        <p:spPr bwMode="auto">
          <a:xfrm>
            <a:off x="4953000" y="4495800"/>
            <a:ext cx="4191000" cy="2362200"/>
          </a:xfrm>
          <a:prstGeom prst="rect">
            <a:avLst/>
          </a:prstGeom>
          <a:noFill/>
          <a:ln w="9525">
            <a:noFill/>
            <a:miter lim="800000"/>
            <a:headEnd/>
            <a:tailEnd/>
          </a:ln>
        </p:spPr>
      </p:pic>
      <p:sp>
        <p:nvSpPr>
          <p:cNvPr id="5" name="TextBox 4"/>
          <p:cNvSpPr txBox="1"/>
          <p:nvPr/>
        </p:nvSpPr>
        <p:spPr>
          <a:xfrm>
            <a:off x="152400" y="9525"/>
            <a:ext cx="8763000" cy="6554788"/>
          </a:xfrm>
          <a:prstGeom prst="rect">
            <a:avLst/>
          </a:prstGeom>
          <a:noFill/>
        </p:spPr>
        <p:txBody>
          <a:bodyPr>
            <a:spAutoFit/>
          </a:bodyPr>
          <a:lstStyle/>
          <a:p>
            <a:pPr fontAlgn="auto">
              <a:spcBef>
                <a:spcPts val="0"/>
              </a:spcBef>
              <a:spcAft>
                <a:spcPts val="0"/>
              </a:spcAft>
              <a:defRPr/>
            </a:pPr>
            <a:r>
              <a:rPr lang="en-US" sz="6000" b="1" i="1" dirty="0">
                <a:solidFill>
                  <a:schemeClr val="accent5">
                    <a:lumMod val="20000"/>
                    <a:lumOff val="80000"/>
                  </a:schemeClr>
                </a:solidFill>
                <a:latin typeface="+mn-lt"/>
                <a:cs typeface="+mn-cs"/>
              </a:rPr>
              <a:t>   </a:t>
            </a:r>
            <a:r>
              <a:rPr lang="en-US" sz="6600" b="1" i="1" u="sng" dirty="0">
                <a:solidFill>
                  <a:schemeClr val="accent5">
                    <a:lumMod val="40000"/>
                    <a:lumOff val="60000"/>
                  </a:schemeClr>
                </a:solidFill>
                <a:latin typeface="+mn-lt"/>
                <a:cs typeface="+mn-cs"/>
              </a:rPr>
              <a:t>ALL Spiritual Blessings     </a:t>
            </a:r>
            <a:r>
              <a:rPr lang="en-US" sz="5400" b="1" i="1" dirty="0">
                <a:solidFill>
                  <a:schemeClr val="accent5">
                    <a:lumMod val="40000"/>
                    <a:lumOff val="60000"/>
                  </a:schemeClr>
                </a:solidFill>
                <a:latin typeface="+mn-lt"/>
                <a:cs typeface="+mn-cs"/>
              </a:rPr>
              <a:t>Chosen  Predestined Adoption </a:t>
            </a:r>
            <a:r>
              <a:rPr lang="en-US" sz="6000" b="1" i="1" dirty="0">
                <a:solidFill>
                  <a:schemeClr val="accent5">
                    <a:lumMod val="40000"/>
                    <a:lumOff val="60000"/>
                  </a:schemeClr>
                </a:solidFill>
                <a:latin typeface="+mn-lt"/>
                <a:cs typeface="+mn-cs"/>
              </a:rPr>
              <a:t>Redemption   Lavish Riches</a:t>
            </a:r>
          </a:p>
          <a:p>
            <a:pPr fontAlgn="auto">
              <a:spcBef>
                <a:spcPts val="0"/>
              </a:spcBef>
              <a:spcAft>
                <a:spcPts val="0"/>
              </a:spcAft>
              <a:defRPr/>
            </a:pPr>
            <a:r>
              <a:rPr lang="en-US" sz="6000" b="1" i="1" dirty="0">
                <a:solidFill>
                  <a:schemeClr val="accent5">
                    <a:lumMod val="40000"/>
                    <a:lumOff val="60000"/>
                  </a:schemeClr>
                </a:solidFill>
                <a:latin typeface="+mn-lt"/>
                <a:cs typeface="+mn-cs"/>
              </a:rPr>
              <a:t>       Forgiveness of Sins    </a:t>
            </a:r>
          </a:p>
          <a:p>
            <a:pPr fontAlgn="auto">
              <a:spcBef>
                <a:spcPts val="0"/>
              </a:spcBef>
              <a:spcAft>
                <a:spcPts val="0"/>
              </a:spcAft>
              <a:defRPr/>
            </a:pPr>
            <a:r>
              <a:rPr lang="en-US" sz="6000" b="1" i="1" dirty="0">
                <a:solidFill>
                  <a:schemeClr val="accent5">
                    <a:lumMod val="40000"/>
                    <a:lumOff val="60000"/>
                  </a:schemeClr>
                </a:solidFill>
                <a:latin typeface="+mn-lt"/>
                <a:cs typeface="+mn-cs"/>
              </a:rPr>
              <a:t>An Inheritance	</a:t>
            </a:r>
          </a:p>
          <a:p>
            <a:pPr fontAlgn="auto">
              <a:spcBef>
                <a:spcPts val="0"/>
              </a:spcBef>
              <a:spcAft>
                <a:spcPts val="0"/>
              </a:spcAft>
              <a:defRPr/>
            </a:pPr>
            <a:r>
              <a:rPr lang="en-US" sz="6000" b="1" i="1" dirty="0">
                <a:solidFill>
                  <a:schemeClr val="accent5">
                    <a:lumMod val="40000"/>
                    <a:lumOff val="60000"/>
                  </a:schemeClr>
                </a:solidFill>
                <a:latin typeface="+mn-lt"/>
                <a:cs typeface="+mn-cs"/>
              </a:rPr>
              <a:t>    Salvation</a:t>
            </a:r>
          </a:p>
          <a:p>
            <a:pPr fontAlgn="auto">
              <a:spcBef>
                <a:spcPts val="0"/>
              </a:spcBef>
              <a:spcAft>
                <a:spcPts val="0"/>
              </a:spcAft>
              <a:defRPr/>
            </a:pPr>
            <a:r>
              <a:rPr lang="en-US" sz="6000" b="1" i="1" dirty="0">
                <a:solidFill>
                  <a:schemeClr val="accent5">
                    <a:lumMod val="40000"/>
                    <a:lumOff val="60000"/>
                  </a:schemeClr>
                </a:solidFill>
                <a:latin typeface="+mn-lt"/>
                <a:cs typeface="+mn-cs"/>
              </a:rPr>
              <a:t>Hope    Power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http://res.freestockphotos.biz/pictures/16/16237-illustration-of-a-pair-of-glasses-pv.png"/>
          <p:cNvPicPr>
            <a:picLocks noChangeAspect="1" noChangeArrowheads="1"/>
          </p:cNvPicPr>
          <p:nvPr/>
        </p:nvPicPr>
        <p:blipFill>
          <a:blip r:embed="rId2" cstate="print"/>
          <a:srcRect/>
          <a:stretch>
            <a:fillRect/>
          </a:stretch>
        </p:blipFill>
        <p:spPr bwMode="auto">
          <a:xfrm>
            <a:off x="-1692744" y="914400"/>
            <a:ext cx="10817694" cy="3895726"/>
          </a:xfrm>
          <a:prstGeom prst="rect">
            <a:avLst/>
          </a:prstGeom>
          <a:noFill/>
        </p:spPr>
      </p:pic>
      <p:sp>
        <p:nvSpPr>
          <p:cNvPr id="3" name="Content Placeholder 2"/>
          <p:cNvSpPr>
            <a:spLocks noGrp="1"/>
          </p:cNvSpPr>
          <p:nvPr>
            <p:ph idx="1"/>
          </p:nvPr>
        </p:nvSpPr>
        <p:spPr>
          <a:xfrm>
            <a:off x="228600" y="152400"/>
            <a:ext cx="8610600" cy="6477000"/>
          </a:xfrm>
        </p:spPr>
        <p:txBody>
          <a:bodyPr/>
          <a:lstStyle/>
          <a:p>
            <a:pPr>
              <a:buNone/>
            </a:pPr>
            <a:r>
              <a:rPr lang="en-US" sz="5400" b="1" dirty="0" smtClean="0">
                <a:latin typeface="Engravers MT" pitchFamily="18" charset="0"/>
              </a:rPr>
              <a:t>I Pray</a:t>
            </a:r>
          </a:p>
          <a:p>
            <a:pPr>
              <a:buNone/>
            </a:pPr>
            <a:r>
              <a:rPr lang="en-US" sz="4800" i="1" dirty="0" smtClean="0">
                <a:latin typeface="+mj-lt"/>
              </a:rPr>
              <a:t> that the</a:t>
            </a:r>
          </a:p>
          <a:p>
            <a:pPr>
              <a:buNone/>
            </a:pPr>
            <a:endParaRPr lang="en-US" sz="4800" i="1" dirty="0" smtClean="0">
              <a:latin typeface="+mj-lt"/>
            </a:endParaRPr>
          </a:p>
          <a:p>
            <a:pPr>
              <a:buNone/>
            </a:pPr>
            <a:endParaRPr lang="en-US" sz="4800" i="1" dirty="0" smtClean="0">
              <a:latin typeface="+mj-lt"/>
            </a:endParaRPr>
          </a:p>
          <a:p>
            <a:pPr>
              <a:buNone/>
            </a:pPr>
            <a:r>
              <a:rPr lang="en-US" sz="4800" i="1" dirty="0" smtClean="0">
                <a:latin typeface="+mj-lt"/>
              </a:rPr>
              <a:t>may be </a:t>
            </a:r>
            <a:r>
              <a:rPr lang="en-US" sz="4800" b="1" dirty="0" smtClean="0">
                <a:latin typeface="Engravers MT" pitchFamily="18" charset="0"/>
              </a:rPr>
              <a:t>Enlightened</a:t>
            </a:r>
            <a:r>
              <a:rPr lang="en-US" sz="4800" dirty="0" smtClean="0">
                <a:latin typeface="+mj-lt"/>
              </a:rPr>
              <a:t> </a:t>
            </a:r>
            <a:r>
              <a:rPr lang="en-US" sz="4800" i="1" dirty="0" smtClean="0">
                <a:latin typeface="+mj-lt"/>
              </a:rPr>
              <a:t>in order that you may </a:t>
            </a:r>
            <a:r>
              <a:rPr lang="en-US" sz="4800" b="1" i="1" dirty="0" smtClean="0">
                <a:latin typeface="Engravers MT" pitchFamily="18" charset="0"/>
              </a:rPr>
              <a:t>KNOW</a:t>
            </a:r>
            <a:r>
              <a:rPr lang="en-US" sz="4800" i="1" dirty="0" smtClean="0">
                <a:latin typeface="+mj-lt"/>
              </a:rPr>
              <a:t> the HOPE…RICHES…POWER…</a:t>
            </a:r>
          </a:p>
          <a:p>
            <a:pPr algn="ctr">
              <a:buNone/>
            </a:pPr>
            <a:r>
              <a:rPr lang="en-US" sz="4400" i="1" dirty="0" smtClean="0">
                <a:latin typeface="Engravers MT" pitchFamily="18" charset="0"/>
              </a:rPr>
              <a:t>FOR US WHO BELIEVE!</a:t>
            </a:r>
            <a:endParaRPr lang="en-US" sz="4800" dirty="0">
              <a:latin typeface="Engravers MT" pitchFamily="18" charset="0"/>
            </a:endParaRPr>
          </a:p>
        </p:txBody>
      </p:sp>
      <p:sp>
        <p:nvSpPr>
          <p:cNvPr id="6" name="TextBox 5"/>
          <p:cNvSpPr txBox="1"/>
          <p:nvPr/>
        </p:nvSpPr>
        <p:spPr>
          <a:xfrm>
            <a:off x="1828800" y="2438400"/>
            <a:ext cx="2895600" cy="1015663"/>
          </a:xfrm>
          <a:prstGeom prst="rect">
            <a:avLst/>
          </a:prstGeom>
          <a:noFill/>
        </p:spPr>
        <p:txBody>
          <a:bodyPr wrap="square" rtlCol="0">
            <a:spAutoFit/>
          </a:bodyPr>
          <a:lstStyle/>
          <a:p>
            <a:pPr algn="ctr"/>
            <a:r>
              <a:rPr lang="en-US" sz="6000" b="1" dirty="0" smtClean="0">
                <a:latin typeface="+mj-lt"/>
              </a:rPr>
              <a:t>EYES OF</a:t>
            </a:r>
            <a:endParaRPr lang="en-US" sz="6000" b="1" dirty="0">
              <a:latin typeface="+mj-lt"/>
            </a:endParaRPr>
          </a:p>
        </p:txBody>
      </p:sp>
      <p:sp>
        <p:nvSpPr>
          <p:cNvPr id="7" name="TextBox 6"/>
          <p:cNvSpPr txBox="1"/>
          <p:nvPr/>
        </p:nvSpPr>
        <p:spPr>
          <a:xfrm>
            <a:off x="5867400" y="1981200"/>
            <a:ext cx="2743200" cy="1569660"/>
          </a:xfrm>
          <a:prstGeom prst="rect">
            <a:avLst/>
          </a:prstGeom>
          <a:noFill/>
        </p:spPr>
        <p:txBody>
          <a:bodyPr wrap="square" rtlCol="0">
            <a:spAutoFit/>
          </a:bodyPr>
          <a:lstStyle/>
          <a:p>
            <a:pPr algn="ctr"/>
            <a:r>
              <a:rPr lang="en-US" sz="4800" b="1" dirty="0" smtClean="0"/>
              <a:t>YOUR HEART</a:t>
            </a:r>
            <a:endParaRPr lang="en-US" sz="4800" b="1" dirty="0"/>
          </a:p>
        </p:txBody>
      </p:sp>
      <p:sp>
        <p:nvSpPr>
          <p:cNvPr id="8" name="TextBox 7"/>
          <p:cNvSpPr txBox="1"/>
          <p:nvPr/>
        </p:nvSpPr>
        <p:spPr>
          <a:xfrm>
            <a:off x="3048000" y="914400"/>
            <a:ext cx="2961067" cy="707886"/>
          </a:xfrm>
          <a:prstGeom prst="rect">
            <a:avLst/>
          </a:prstGeom>
          <a:noFill/>
        </p:spPr>
        <p:txBody>
          <a:bodyPr wrap="none" rtlCol="0">
            <a:spAutoFit/>
          </a:bodyPr>
          <a:lstStyle/>
          <a:p>
            <a:r>
              <a:rPr lang="en-US" sz="4000" b="1" dirty="0" smtClean="0">
                <a:latin typeface="Book Antiqua" pitchFamily="18" charset="0"/>
              </a:rPr>
              <a:t>Eph. 1:18-19</a:t>
            </a:r>
            <a:endParaRPr lang="en-US" sz="4000" b="1" dirty="0">
              <a:latin typeface="Book Antiqu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0" y="624110"/>
            <a:ext cx="7315200" cy="1966690"/>
          </a:xfrm>
        </p:spPr>
        <p:txBody>
          <a:bodyPr/>
          <a:lstStyle/>
          <a:p>
            <a:pPr algn="ctr"/>
            <a:r>
              <a:rPr lang="en-US" sz="6000" dirty="0" smtClean="0"/>
              <a:t>Paul’s Second Prayer</a:t>
            </a:r>
            <a:r>
              <a:rPr lang="en-US" sz="5400" dirty="0" smtClean="0"/>
              <a:t/>
            </a:r>
            <a:br>
              <a:rPr lang="en-US" sz="5400" dirty="0" smtClean="0"/>
            </a:br>
            <a:r>
              <a:rPr lang="en-US" sz="5400" dirty="0" smtClean="0"/>
              <a:t>Eph. 3:14-21</a:t>
            </a:r>
            <a:endParaRPr lang="en-US" sz="5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371600" y="152400"/>
            <a:ext cx="7543800" cy="1295400"/>
          </a:xfrm>
        </p:spPr>
        <p:txBody>
          <a:bodyPr>
            <a:normAutofit fontScale="90000"/>
          </a:bodyPr>
          <a:lstStyle/>
          <a:p>
            <a:pPr eaLnBrk="1" hangingPunct="1"/>
            <a:r>
              <a:rPr lang="en-US" dirty="0" smtClean="0"/>
              <a:t>1. Strengthened with power in the inner 	man. (How? Thru "His Spirit.“)</a:t>
            </a:r>
            <a:br>
              <a:rPr lang="en-US" dirty="0" smtClean="0"/>
            </a:br>
            <a:r>
              <a:rPr lang="en-US" sz="3400" dirty="0" smtClean="0"/>
              <a:t/>
            </a:r>
            <a:br>
              <a:rPr lang="en-US" sz="3400" dirty="0" smtClean="0"/>
            </a:br>
            <a:r>
              <a:rPr lang="en-US" sz="3400" dirty="0" smtClean="0"/>
              <a:t/>
            </a:r>
            <a:br>
              <a:rPr lang="en-US" sz="3400" dirty="0" smtClean="0"/>
            </a:br>
            <a:endParaRPr lang="en-US" sz="3400" dirty="0" smtClean="0"/>
          </a:p>
        </p:txBody>
      </p:sp>
      <p:sp>
        <p:nvSpPr>
          <p:cNvPr id="2" name="Title 3"/>
          <p:cNvSpPr>
            <a:spLocks/>
          </p:cNvSpPr>
          <p:nvPr/>
        </p:nvSpPr>
        <p:spPr bwMode="auto">
          <a:xfrm>
            <a:off x="1371600" y="1447800"/>
            <a:ext cx="7543800" cy="1295400"/>
          </a:xfrm>
          <a:prstGeom prst="rect">
            <a:avLst/>
          </a:prstGeom>
          <a:noFill/>
          <a:ln w="9525">
            <a:noFill/>
            <a:miter lim="800000"/>
            <a:headEnd/>
            <a:tailEnd/>
          </a:ln>
        </p:spPr>
        <p:txBody>
          <a:bodyPr/>
          <a:lstStyle/>
          <a:p>
            <a:pPr defTabSz="457200"/>
            <a:r>
              <a:rPr lang="en-US" sz="3600" dirty="0">
                <a:solidFill>
                  <a:srgbClr val="FFFFFF"/>
                </a:solidFill>
                <a:latin typeface="Cambria" pitchFamily="18" charset="0"/>
              </a:rPr>
              <a:t>2. Christ may dwell in your hearts. </a:t>
            </a:r>
            <a:r>
              <a:rPr lang="en-US" sz="3600" dirty="0" smtClean="0">
                <a:solidFill>
                  <a:srgbClr val="FFFFFF"/>
                </a:solidFill>
                <a:latin typeface="Cambria" pitchFamily="18" charset="0"/>
              </a:rPr>
              <a:t>	(</a:t>
            </a:r>
            <a:r>
              <a:rPr lang="en-US" sz="3600" dirty="0">
                <a:solidFill>
                  <a:srgbClr val="FFFFFF"/>
                </a:solidFill>
                <a:latin typeface="Cambria" pitchFamily="18" charset="0"/>
              </a:rPr>
              <a:t>How? Thru "faith.“)</a:t>
            </a:r>
            <a:endParaRPr lang="en-US" sz="3400" dirty="0">
              <a:solidFill>
                <a:srgbClr val="FFFFFF"/>
              </a:solidFill>
              <a:latin typeface="Cambria" pitchFamily="18" charset="0"/>
            </a:endParaRPr>
          </a:p>
        </p:txBody>
      </p:sp>
      <p:sp>
        <p:nvSpPr>
          <p:cNvPr id="3" name="Title 3"/>
          <p:cNvSpPr>
            <a:spLocks/>
          </p:cNvSpPr>
          <p:nvPr/>
        </p:nvSpPr>
        <p:spPr bwMode="auto">
          <a:xfrm>
            <a:off x="1371600" y="2667000"/>
            <a:ext cx="7543800" cy="1295400"/>
          </a:xfrm>
          <a:prstGeom prst="rect">
            <a:avLst/>
          </a:prstGeom>
          <a:noFill/>
          <a:ln w="9525">
            <a:noFill/>
            <a:miter lim="800000"/>
            <a:headEnd/>
            <a:tailEnd/>
          </a:ln>
        </p:spPr>
        <p:txBody>
          <a:bodyPr/>
          <a:lstStyle/>
          <a:p>
            <a:pPr defTabSz="457200"/>
            <a:r>
              <a:rPr lang="en-US" sz="3600" dirty="0">
                <a:solidFill>
                  <a:srgbClr val="FFFFFF"/>
                </a:solidFill>
                <a:latin typeface="Cambria" pitchFamily="18" charset="0"/>
              </a:rPr>
              <a:t>3. </a:t>
            </a:r>
            <a:r>
              <a:rPr lang="en-US" sz="3600" dirty="0" smtClean="0">
                <a:solidFill>
                  <a:srgbClr val="FFFFFF"/>
                </a:solidFill>
                <a:latin typeface="Cambria" pitchFamily="18" charset="0"/>
              </a:rPr>
              <a:t>That you may </a:t>
            </a:r>
            <a:r>
              <a:rPr lang="en-US" sz="3600" dirty="0">
                <a:solidFill>
                  <a:srgbClr val="FFFFFF"/>
                </a:solidFill>
                <a:latin typeface="Cambria" pitchFamily="18" charset="0"/>
              </a:rPr>
              <a:t>be rooted and </a:t>
            </a:r>
            <a:r>
              <a:rPr lang="en-US" sz="3600" dirty="0" smtClean="0">
                <a:solidFill>
                  <a:srgbClr val="FFFFFF"/>
                </a:solidFill>
                <a:latin typeface="Cambria" pitchFamily="18" charset="0"/>
              </a:rPr>
              <a:t>	grounded </a:t>
            </a:r>
            <a:r>
              <a:rPr lang="en-US" sz="3600" dirty="0">
                <a:solidFill>
                  <a:srgbClr val="FFFFFF"/>
                </a:solidFill>
                <a:latin typeface="Cambria" pitchFamily="18" charset="0"/>
              </a:rPr>
              <a:t>in love . </a:t>
            </a:r>
            <a:br>
              <a:rPr lang="en-US" sz="3600" dirty="0">
                <a:solidFill>
                  <a:srgbClr val="FFFFFF"/>
                </a:solidFill>
                <a:latin typeface="Cambria" pitchFamily="18" charset="0"/>
              </a:rPr>
            </a:br>
            <a:endParaRPr lang="en-US" sz="3600" dirty="0">
              <a:solidFill>
                <a:srgbClr val="FFFFFF"/>
              </a:solidFill>
              <a:latin typeface="Cambria" pitchFamily="18" charset="0"/>
            </a:endParaRPr>
          </a:p>
        </p:txBody>
      </p:sp>
      <p:sp>
        <p:nvSpPr>
          <p:cNvPr id="5" name="Title 3"/>
          <p:cNvSpPr>
            <a:spLocks/>
          </p:cNvSpPr>
          <p:nvPr/>
        </p:nvSpPr>
        <p:spPr bwMode="auto">
          <a:xfrm>
            <a:off x="1371600" y="3886200"/>
            <a:ext cx="7543800" cy="1295400"/>
          </a:xfrm>
          <a:prstGeom prst="rect">
            <a:avLst/>
          </a:prstGeom>
          <a:noFill/>
          <a:ln w="9525">
            <a:noFill/>
            <a:miter lim="800000"/>
            <a:headEnd/>
            <a:tailEnd/>
          </a:ln>
        </p:spPr>
        <p:txBody>
          <a:bodyPr/>
          <a:lstStyle/>
          <a:p>
            <a:pPr defTabSz="457200"/>
            <a:r>
              <a:rPr lang="en-US" sz="3600" dirty="0">
                <a:solidFill>
                  <a:srgbClr val="FFFFFF"/>
                </a:solidFill>
                <a:latin typeface="Cambria" pitchFamily="18" charset="0"/>
              </a:rPr>
              <a:t>4. </a:t>
            </a:r>
            <a:r>
              <a:rPr lang="en-US" sz="3600" dirty="0" smtClean="0">
                <a:solidFill>
                  <a:srgbClr val="FFFFFF"/>
                </a:solidFill>
                <a:latin typeface="Cambria" pitchFamily="18" charset="0"/>
              </a:rPr>
              <a:t>That they </a:t>
            </a:r>
            <a:r>
              <a:rPr lang="en-US" sz="3600" dirty="0">
                <a:solidFill>
                  <a:srgbClr val="FFFFFF"/>
                </a:solidFill>
                <a:latin typeface="Cambria" pitchFamily="18" charset="0"/>
              </a:rPr>
              <a:t>know the </a:t>
            </a:r>
            <a:r>
              <a:rPr lang="en-US" sz="3600" dirty="0" smtClean="0">
                <a:solidFill>
                  <a:srgbClr val="FFFFFF"/>
                </a:solidFill>
                <a:latin typeface="Cambria" pitchFamily="18" charset="0"/>
              </a:rPr>
              <a:t>“love </a:t>
            </a:r>
            <a:r>
              <a:rPr lang="en-US" sz="3600" dirty="0">
                <a:solidFill>
                  <a:srgbClr val="FFFFFF"/>
                </a:solidFill>
                <a:latin typeface="Cambria" pitchFamily="18" charset="0"/>
              </a:rPr>
              <a:t>of </a:t>
            </a:r>
            <a:r>
              <a:rPr lang="en-US" sz="3600" dirty="0" smtClean="0">
                <a:solidFill>
                  <a:srgbClr val="FFFFFF"/>
                </a:solidFill>
                <a:latin typeface="Cambria" pitchFamily="18" charset="0"/>
              </a:rPr>
              <a:t>Christ” 	...</a:t>
            </a:r>
            <a:r>
              <a:rPr lang="en-US" sz="3600" dirty="0">
                <a:solidFill>
                  <a:srgbClr val="FFFFFF"/>
                </a:solidFill>
                <a:latin typeface="Cambria" pitchFamily="18" charset="0"/>
              </a:rPr>
              <a:t>which "</a:t>
            </a:r>
            <a:r>
              <a:rPr lang="en-US" sz="3600" i="1" dirty="0">
                <a:solidFill>
                  <a:srgbClr val="FFFFFF"/>
                </a:solidFill>
                <a:latin typeface="Cambria" pitchFamily="18" charset="0"/>
              </a:rPr>
              <a:t>surpasses knowledge</a:t>
            </a:r>
            <a:r>
              <a:rPr lang="en-US" sz="3600" dirty="0">
                <a:solidFill>
                  <a:srgbClr val="FFFFFF"/>
                </a:solidFill>
                <a:latin typeface="Cambria" pitchFamily="18" charset="0"/>
              </a:rPr>
              <a:t>."</a:t>
            </a:r>
          </a:p>
        </p:txBody>
      </p:sp>
      <p:sp>
        <p:nvSpPr>
          <p:cNvPr id="6" name="Title 3"/>
          <p:cNvSpPr>
            <a:spLocks/>
          </p:cNvSpPr>
          <p:nvPr/>
        </p:nvSpPr>
        <p:spPr bwMode="auto">
          <a:xfrm>
            <a:off x="1371600" y="5181600"/>
            <a:ext cx="7543800" cy="1295400"/>
          </a:xfrm>
          <a:prstGeom prst="rect">
            <a:avLst/>
          </a:prstGeom>
          <a:noFill/>
          <a:ln w="9525">
            <a:noFill/>
            <a:miter lim="800000"/>
            <a:headEnd/>
            <a:tailEnd/>
          </a:ln>
        </p:spPr>
        <p:txBody>
          <a:bodyPr/>
          <a:lstStyle/>
          <a:p>
            <a:pPr defTabSz="457200"/>
            <a:r>
              <a:rPr lang="en-US" sz="3600" dirty="0">
                <a:solidFill>
                  <a:srgbClr val="FFFFFF"/>
                </a:solidFill>
                <a:latin typeface="Cambria" pitchFamily="18" charset="0"/>
              </a:rPr>
              <a:t>5. </a:t>
            </a:r>
            <a:r>
              <a:rPr lang="en-US" sz="3600" dirty="0" smtClean="0">
                <a:solidFill>
                  <a:srgbClr val="FFFFFF"/>
                </a:solidFill>
                <a:latin typeface="Cambria" pitchFamily="18" charset="0"/>
              </a:rPr>
              <a:t>That they </a:t>
            </a:r>
            <a:r>
              <a:rPr lang="en-US" sz="3600" dirty="0">
                <a:solidFill>
                  <a:srgbClr val="FFFFFF"/>
                </a:solidFill>
                <a:latin typeface="Cambria" pitchFamily="18" charset="0"/>
              </a:rPr>
              <a:t>be "</a:t>
            </a:r>
            <a:r>
              <a:rPr lang="en-US" sz="3600" i="1" dirty="0">
                <a:solidFill>
                  <a:srgbClr val="FFFFFF"/>
                </a:solidFill>
                <a:latin typeface="Cambria" pitchFamily="18" charset="0"/>
              </a:rPr>
              <a:t>filled up with all the </a:t>
            </a:r>
            <a:r>
              <a:rPr lang="en-US" sz="3600" i="1" dirty="0" smtClean="0">
                <a:solidFill>
                  <a:srgbClr val="FFFFFF"/>
                </a:solidFill>
                <a:latin typeface="Cambria" pitchFamily="18" charset="0"/>
              </a:rPr>
              <a:t>	fullness </a:t>
            </a:r>
            <a:r>
              <a:rPr lang="en-US" sz="3600" i="1" dirty="0">
                <a:solidFill>
                  <a:srgbClr val="FFFFFF"/>
                </a:solidFill>
                <a:latin typeface="Cambria" pitchFamily="18" charset="0"/>
              </a:rPr>
              <a:t>of Christ</a:t>
            </a:r>
            <a:r>
              <a:rPr lang="en-US" sz="3600" dirty="0">
                <a:solidFill>
                  <a:srgbClr val="FFFFFF"/>
                </a:solidFill>
                <a:latin typeface="Cambria"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8" name="Rectangle 8"/>
          <p:cNvSpPr>
            <a:spLocks noGrp="1"/>
          </p:cNvSpPr>
          <p:nvPr>
            <p:ph type="body" idx="4294967295"/>
          </p:nvPr>
        </p:nvSpPr>
        <p:spPr>
          <a:xfrm>
            <a:off x="1371600" y="152400"/>
            <a:ext cx="7620000" cy="6400800"/>
          </a:xfrm>
        </p:spPr>
        <p:txBody>
          <a:bodyPr/>
          <a:lstStyle/>
          <a:p>
            <a:r>
              <a:rPr lang="en-US" sz="3200" dirty="0" smtClean="0">
                <a:latin typeface="Book Antiqua" pitchFamily="18" charset="0"/>
              </a:rPr>
              <a:t>Our Walk</a:t>
            </a:r>
          </a:p>
          <a:p>
            <a:r>
              <a:rPr lang="en-US" sz="3200" dirty="0" smtClean="0">
                <a:latin typeface="Book Antiqua" pitchFamily="18" charset="0"/>
              </a:rPr>
              <a:t>Participation In Local Body</a:t>
            </a:r>
          </a:p>
          <a:p>
            <a:r>
              <a:rPr lang="en-US" sz="3200" dirty="0" smtClean="0">
                <a:latin typeface="Book Antiqua" pitchFamily="18" charset="0"/>
              </a:rPr>
              <a:t>Live Differently. Maintain “New-ness”</a:t>
            </a:r>
          </a:p>
          <a:p>
            <a:r>
              <a:rPr lang="en-US" sz="3200" dirty="0" smtClean="0">
                <a:latin typeface="Book Antiqua" pitchFamily="18" charset="0"/>
              </a:rPr>
              <a:t>Won’t Lie</a:t>
            </a:r>
          </a:p>
          <a:p>
            <a:r>
              <a:rPr lang="en-US" sz="3200" dirty="0" smtClean="0">
                <a:latin typeface="Book Antiqua" pitchFamily="18" charset="0"/>
              </a:rPr>
              <a:t>Control Our Anger</a:t>
            </a:r>
          </a:p>
          <a:p>
            <a:r>
              <a:rPr lang="en-US" sz="3200" dirty="0" smtClean="0">
                <a:latin typeface="Book Antiqua" pitchFamily="18" charset="0"/>
              </a:rPr>
              <a:t>Won’t Steal. Will Work So Can Help Others.</a:t>
            </a:r>
          </a:p>
          <a:p>
            <a:r>
              <a:rPr lang="en-US" sz="3200" dirty="0" smtClean="0">
                <a:latin typeface="Book Antiqua" pitchFamily="18" charset="0"/>
              </a:rPr>
              <a:t>Our Talk. We’ll Encourage.</a:t>
            </a:r>
          </a:p>
          <a:p>
            <a:r>
              <a:rPr lang="en-US" sz="3200" dirty="0" smtClean="0">
                <a:latin typeface="Book Antiqua" pitchFamily="18" charset="0"/>
              </a:rPr>
              <a:t>Won’t Be Bitter, Slanderous, Malice. </a:t>
            </a:r>
          </a:p>
          <a:p>
            <a:r>
              <a:rPr lang="en-US" sz="3200" dirty="0" smtClean="0">
                <a:latin typeface="Book Antiqua" pitchFamily="18" charset="0"/>
              </a:rPr>
              <a:t>Be Kind, Tender-hearted, Forgiving</a:t>
            </a: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body" idx="4294967295"/>
          </p:nvPr>
        </p:nvSpPr>
        <p:spPr>
          <a:xfrm>
            <a:off x="1371600" y="152400"/>
            <a:ext cx="7620000" cy="6400800"/>
          </a:xfrm>
        </p:spPr>
        <p:txBody>
          <a:bodyPr/>
          <a:lstStyle/>
          <a:p>
            <a:r>
              <a:rPr lang="en-US" sz="3200" dirty="0" smtClean="0">
                <a:latin typeface="Book Antiqua" pitchFamily="18" charset="0"/>
              </a:rPr>
              <a:t>Walk In </a:t>
            </a:r>
            <a:r>
              <a:rPr lang="en-US" sz="3200" dirty="0" smtClean="0">
                <a:latin typeface="Book Antiqua" pitchFamily="18" charset="0"/>
              </a:rPr>
              <a:t>Love, Won’t Walk In Darkness</a:t>
            </a:r>
            <a:endParaRPr lang="en-US" sz="3200" dirty="0" smtClean="0">
              <a:latin typeface="Book Antiqua" pitchFamily="18" charset="0"/>
            </a:endParaRPr>
          </a:p>
          <a:p>
            <a:r>
              <a:rPr lang="en-US" sz="3200" dirty="0" smtClean="0">
                <a:latin typeface="Book Antiqua" pitchFamily="18" charset="0"/>
              </a:rPr>
              <a:t>Won’t Tell </a:t>
            </a:r>
            <a:r>
              <a:rPr lang="en-US" sz="3200" dirty="0" smtClean="0">
                <a:latin typeface="Book Antiqua" pitchFamily="18" charset="0"/>
              </a:rPr>
              <a:t>Dirty </a:t>
            </a:r>
            <a:r>
              <a:rPr lang="en-US" sz="3200" dirty="0" smtClean="0">
                <a:latin typeface="Book Antiqua" pitchFamily="18" charset="0"/>
              </a:rPr>
              <a:t>Jokes</a:t>
            </a:r>
          </a:p>
          <a:p>
            <a:r>
              <a:rPr lang="en-US" sz="3200" dirty="0" smtClean="0">
                <a:latin typeface="Book Antiqua" pitchFamily="18" charset="0"/>
              </a:rPr>
              <a:t>We’ll Wake Up From Spiritual Coma</a:t>
            </a:r>
            <a:endParaRPr lang="en-US" sz="3200" dirty="0" smtClean="0">
              <a:latin typeface="Book Antiqua" pitchFamily="18" charset="0"/>
            </a:endParaRPr>
          </a:p>
          <a:p>
            <a:r>
              <a:rPr lang="en-US" sz="3200" dirty="0" smtClean="0">
                <a:latin typeface="Book Antiqua" pitchFamily="18" charset="0"/>
              </a:rPr>
              <a:t>We’ll Sing!</a:t>
            </a:r>
          </a:p>
          <a:p>
            <a:r>
              <a:rPr lang="en-US" sz="3200" dirty="0" smtClean="0">
                <a:latin typeface="Book Antiqua" pitchFamily="18" charset="0"/>
              </a:rPr>
              <a:t>Be Godly Wives, Husbands, Parents, Children</a:t>
            </a:r>
          </a:p>
          <a:p>
            <a:r>
              <a:rPr lang="en-US" sz="3200" dirty="0" smtClean="0">
                <a:latin typeface="Book Antiqua" pitchFamily="18" charset="0"/>
              </a:rPr>
              <a:t>Be Godly </a:t>
            </a:r>
            <a:r>
              <a:rPr lang="en-US" sz="3200" dirty="0" smtClean="0">
                <a:latin typeface="Book Antiqua" pitchFamily="18" charset="0"/>
              </a:rPr>
              <a:t>Managers and Employees</a:t>
            </a:r>
          </a:p>
          <a:p>
            <a:r>
              <a:rPr lang="en-US" sz="3200" dirty="0" smtClean="0">
                <a:latin typeface="Book Antiqua" pitchFamily="18" charset="0"/>
              </a:rPr>
              <a:t>Constantly Wear Our Armor</a:t>
            </a:r>
          </a:p>
          <a:p>
            <a:r>
              <a:rPr lang="en-US" sz="3200" dirty="0" smtClean="0">
                <a:latin typeface="Book Antiqua" pitchFamily="18" charset="0"/>
              </a:rPr>
              <a:t>Pray At All Times</a:t>
            </a:r>
          </a:p>
          <a:p>
            <a:pPr>
              <a:buFont typeface="Wingdings 3" pitchFamily="18" charset="2"/>
              <a:buNone/>
            </a:pPr>
            <a:endParaRPr lang="en-US" sz="1400" dirty="0" smtClean="0">
              <a:latin typeface="Book Antiqua" pitchFamily="18" charset="0"/>
            </a:endParaRPr>
          </a:p>
          <a:p>
            <a:pPr algn="ctr">
              <a:buFont typeface="Wingdings 3" pitchFamily="18" charset="2"/>
              <a:buNone/>
            </a:pPr>
            <a:r>
              <a:rPr lang="en-US" sz="4200" dirty="0">
                <a:solidFill>
                  <a:srgbClr val="15FB09"/>
                </a:solidFill>
                <a:latin typeface="Book Antiqua" pitchFamily="18" charset="0"/>
              </a:rPr>
              <a:t> </a:t>
            </a:r>
            <a:r>
              <a:rPr lang="en-US" sz="4200" dirty="0" smtClean="0">
                <a:solidFill>
                  <a:srgbClr val="15FB09"/>
                </a:solidFill>
                <a:latin typeface="Book Antiqua" pitchFamily="18" charset="0"/>
              </a:rPr>
              <a:t> </a:t>
            </a:r>
            <a:r>
              <a:rPr lang="en-US" sz="4200" u="sng" dirty="0" smtClean="0">
                <a:solidFill>
                  <a:srgbClr val="15FB09"/>
                </a:solidFill>
                <a:latin typeface="Book Antiqua" pitchFamily="18" charset="0"/>
              </a:rPr>
              <a:t>DOES THIS DESCRIBE YOU?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https://www.markmallett.com/blog/wp-images/Smoldering_wick.jpg"/>
          <p:cNvPicPr>
            <a:picLocks noChangeAspect="1" noChangeArrowheads="1"/>
          </p:cNvPicPr>
          <p:nvPr/>
        </p:nvPicPr>
        <p:blipFill>
          <a:blip r:embed="rId2" cstate="print"/>
          <a:srcRect/>
          <a:stretch>
            <a:fillRect/>
          </a:stretch>
        </p:blipFill>
        <p:spPr bwMode="auto">
          <a:xfrm>
            <a:off x="0" y="0"/>
            <a:ext cx="10428206" cy="6858000"/>
          </a:xfrm>
          <a:prstGeom prst="rect">
            <a:avLst/>
          </a:prstGeom>
          <a:noFill/>
        </p:spPr>
      </p:pic>
      <p:sp>
        <p:nvSpPr>
          <p:cNvPr id="3" name="Content Placeholder 2"/>
          <p:cNvSpPr>
            <a:spLocks noGrp="1"/>
          </p:cNvSpPr>
          <p:nvPr>
            <p:ph idx="1"/>
          </p:nvPr>
        </p:nvSpPr>
        <p:spPr>
          <a:xfrm>
            <a:off x="304801" y="1905000"/>
            <a:ext cx="5257800" cy="3777622"/>
          </a:xfrm>
        </p:spPr>
        <p:txBody>
          <a:bodyPr/>
          <a:lstStyle/>
          <a:p>
            <a:pPr algn="ctr">
              <a:buNone/>
            </a:pPr>
            <a:r>
              <a:rPr lang="en-US" sz="5400" dirty="0" smtClean="0">
                <a:latin typeface="Book Antiqua" pitchFamily="18" charset="0"/>
              </a:rPr>
              <a:t>Don’t Let THIS Happen To Us!</a:t>
            </a:r>
          </a:p>
          <a:p>
            <a:pPr algn="ctr">
              <a:buNone/>
            </a:pPr>
            <a:r>
              <a:rPr lang="en-US" sz="4800" dirty="0" smtClean="0">
                <a:latin typeface="Book Antiqua" pitchFamily="18" charset="0"/>
              </a:rPr>
              <a:t>Rev. 2:5</a:t>
            </a:r>
            <a:endParaRPr lang="en-US" sz="4800" dirty="0">
              <a:latin typeface="Book Antiqu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is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TotalTime>
  <Words>1884</Words>
  <Application>Microsoft Office PowerPoint</Application>
  <PresentationFormat>On-screen Show (4:3)</PresentationFormat>
  <Paragraphs>162</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1_Office Theme</vt:lpstr>
      <vt:lpstr>Wisp</vt:lpstr>
      <vt:lpstr>GOD The Object of our Worship</vt:lpstr>
      <vt:lpstr>Slide 2</vt:lpstr>
      <vt:lpstr>Slide 3</vt:lpstr>
      <vt:lpstr>Slide 4</vt:lpstr>
      <vt:lpstr>Paul’s Second Prayer Eph. 3:14-21</vt:lpstr>
      <vt:lpstr>1. Strengthened with power in the inner  man. (How? Thru "His Spirit.“)   </vt:lpstr>
      <vt:lpstr>Slide 7</vt:lpstr>
      <vt:lpstr>Slide 8</vt:lpstr>
      <vt:lpstr>Slide 9</vt:lpstr>
      <vt:lpstr>Hear. Feel. 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Chaney</dc:creator>
  <cp:lastModifiedBy>Dan Chaney</cp:lastModifiedBy>
  <cp:revision>26</cp:revision>
  <dcterms:created xsi:type="dcterms:W3CDTF">2013-09-26T17:20:47Z</dcterms:created>
  <dcterms:modified xsi:type="dcterms:W3CDTF">2016-03-08T18:10:12Z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TC018814169991</vt:lpwstr>
  </property>
</Properties>
</file>