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8" r:id="rId2"/>
    <p:sldId id="262" r:id="rId3"/>
    <p:sldId id="257" r:id="rId4"/>
    <p:sldId id="259" r:id="rId5"/>
    <p:sldId id="256" r:id="rId6"/>
    <p:sldId id="260" r:id="rId7"/>
    <p:sldId id="261"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99D347D-F82C-3C40-A499-E94AA6CA9F3B}" type="datetimeFigureOut">
              <a:rPr lang="en-US" smtClean="0"/>
              <a:t>3/19/16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F0EA3A-8147-7F41-98DE-EC051CD01FBC}" type="slidenum">
              <a:rPr lang="en-US" smtClean="0"/>
              <a:t>‹#›</a:t>
            </a:fld>
            <a:endParaRPr lang="en-US"/>
          </a:p>
        </p:txBody>
      </p:sp>
    </p:spTree>
    <p:extLst>
      <p:ext uri="{BB962C8B-B14F-4D97-AF65-F5344CB8AC3E}">
        <p14:creationId xmlns:p14="http://schemas.microsoft.com/office/powerpoint/2010/main" val="1483107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768ED9-4CC7-5B47-9F4F-584C2E7B00DB}" type="datetimeFigureOut">
              <a:rPr lang="en-US" smtClean="0"/>
              <a:t>3/19/16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D0718A-BEC7-7449-A7D7-3CF703EE7BE8}" type="slidenum">
              <a:rPr lang="en-US" smtClean="0"/>
              <a:t>‹#›</a:t>
            </a:fld>
            <a:endParaRPr lang="en-US"/>
          </a:p>
        </p:txBody>
      </p:sp>
    </p:spTree>
    <p:extLst>
      <p:ext uri="{BB962C8B-B14F-4D97-AF65-F5344CB8AC3E}">
        <p14:creationId xmlns:p14="http://schemas.microsoft.com/office/powerpoint/2010/main" val="23253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D0718A-BEC7-7449-A7D7-3CF703EE7BE8}" type="slidenum">
              <a:rPr lang="en-US" smtClean="0"/>
              <a:t>1</a:t>
            </a:fld>
            <a:endParaRPr lang="en-US"/>
          </a:p>
        </p:txBody>
      </p:sp>
    </p:spTree>
    <p:extLst>
      <p:ext uri="{BB962C8B-B14F-4D97-AF65-F5344CB8AC3E}">
        <p14:creationId xmlns:p14="http://schemas.microsoft.com/office/powerpoint/2010/main" val="1959024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6E1343-5A13-7943-BAB2-9F539CCF37B4}" type="datetime1">
              <a:rPr lang="en-US" smtClean="0"/>
              <a:t>3/19/16</a:t>
            </a:fld>
            <a:endParaRPr lang="en-US"/>
          </a:p>
        </p:txBody>
      </p:sp>
      <p:sp>
        <p:nvSpPr>
          <p:cNvPr id="5" name="Footer Placeholder 4"/>
          <p:cNvSpPr>
            <a:spLocks noGrp="1"/>
          </p:cNvSpPr>
          <p:nvPr>
            <p:ph type="ftr" sz="quarter" idx="11"/>
          </p:nvPr>
        </p:nvSpPr>
        <p:spPr/>
        <p:txBody>
          <a:bodyPr/>
          <a:lstStyle/>
          <a:p>
            <a:r>
              <a:rPr lang="en-US" smtClean="0"/>
              <a:t>God is Light: The Radiance of His Children</a:t>
            </a:r>
            <a:endParaRPr lang="en-US"/>
          </a:p>
        </p:txBody>
      </p:sp>
      <p:sp>
        <p:nvSpPr>
          <p:cNvPr id="6" name="Slide Number Placeholder 5"/>
          <p:cNvSpPr>
            <a:spLocks noGrp="1"/>
          </p:cNvSpPr>
          <p:nvPr>
            <p:ph type="sldNum" sz="quarter" idx="12"/>
          </p:nvPr>
        </p:nvSpPr>
        <p:spPr/>
        <p:txBody>
          <a:bodyPr/>
          <a:lstStyle/>
          <a:p>
            <a:fld id="{565147B7-65C1-B64F-AD66-540126AD5EB5}" type="slidenum">
              <a:rPr lang="en-US" smtClean="0"/>
              <a:t>‹#›</a:t>
            </a:fld>
            <a:endParaRPr lang="en-US"/>
          </a:p>
        </p:txBody>
      </p:sp>
    </p:spTree>
    <p:extLst>
      <p:ext uri="{BB962C8B-B14F-4D97-AF65-F5344CB8AC3E}">
        <p14:creationId xmlns:p14="http://schemas.microsoft.com/office/powerpoint/2010/main" val="118107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7B5A4-A9D4-C142-850B-846072146160}" type="datetime1">
              <a:rPr lang="en-US" smtClean="0"/>
              <a:t>3/19/16</a:t>
            </a:fld>
            <a:endParaRPr lang="en-US"/>
          </a:p>
        </p:txBody>
      </p:sp>
      <p:sp>
        <p:nvSpPr>
          <p:cNvPr id="5" name="Footer Placeholder 4"/>
          <p:cNvSpPr>
            <a:spLocks noGrp="1"/>
          </p:cNvSpPr>
          <p:nvPr>
            <p:ph type="ftr" sz="quarter" idx="11"/>
          </p:nvPr>
        </p:nvSpPr>
        <p:spPr/>
        <p:txBody>
          <a:bodyPr/>
          <a:lstStyle/>
          <a:p>
            <a:r>
              <a:rPr lang="en-US" smtClean="0"/>
              <a:t>God is Light: The Radiance of His Children</a:t>
            </a:r>
            <a:endParaRPr lang="en-US"/>
          </a:p>
        </p:txBody>
      </p:sp>
      <p:sp>
        <p:nvSpPr>
          <p:cNvPr id="6" name="Slide Number Placeholder 5"/>
          <p:cNvSpPr>
            <a:spLocks noGrp="1"/>
          </p:cNvSpPr>
          <p:nvPr>
            <p:ph type="sldNum" sz="quarter" idx="12"/>
          </p:nvPr>
        </p:nvSpPr>
        <p:spPr/>
        <p:txBody>
          <a:bodyPr/>
          <a:lstStyle/>
          <a:p>
            <a:fld id="{565147B7-65C1-B64F-AD66-540126AD5EB5}" type="slidenum">
              <a:rPr lang="en-US" smtClean="0"/>
              <a:t>‹#›</a:t>
            </a:fld>
            <a:endParaRPr lang="en-US"/>
          </a:p>
        </p:txBody>
      </p:sp>
    </p:spTree>
    <p:extLst>
      <p:ext uri="{BB962C8B-B14F-4D97-AF65-F5344CB8AC3E}">
        <p14:creationId xmlns:p14="http://schemas.microsoft.com/office/powerpoint/2010/main" val="205192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517F1-528F-C643-9AD4-06AC7F7D906A}" type="datetime1">
              <a:rPr lang="en-US" smtClean="0"/>
              <a:t>3/19/16</a:t>
            </a:fld>
            <a:endParaRPr lang="en-US"/>
          </a:p>
        </p:txBody>
      </p:sp>
      <p:sp>
        <p:nvSpPr>
          <p:cNvPr id="5" name="Footer Placeholder 4"/>
          <p:cNvSpPr>
            <a:spLocks noGrp="1"/>
          </p:cNvSpPr>
          <p:nvPr>
            <p:ph type="ftr" sz="quarter" idx="11"/>
          </p:nvPr>
        </p:nvSpPr>
        <p:spPr/>
        <p:txBody>
          <a:bodyPr/>
          <a:lstStyle/>
          <a:p>
            <a:r>
              <a:rPr lang="en-US" smtClean="0"/>
              <a:t>God is Light: The Radiance of His Children</a:t>
            </a:r>
            <a:endParaRPr lang="en-US"/>
          </a:p>
        </p:txBody>
      </p:sp>
      <p:sp>
        <p:nvSpPr>
          <p:cNvPr id="6" name="Slide Number Placeholder 5"/>
          <p:cNvSpPr>
            <a:spLocks noGrp="1"/>
          </p:cNvSpPr>
          <p:nvPr>
            <p:ph type="sldNum" sz="quarter" idx="12"/>
          </p:nvPr>
        </p:nvSpPr>
        <p:spPr/>
        <p:txBody>
          <a:bodyPr/>
          <a:lstStyle/>
          <a:p>
            <a:fld id="{565147B7-65C1-B64F-AD66-540126AD5EB5}" type="slidenum">
              <a:rPr lang="en-US" smtClean="0"/>
              <a:t>‹#›</a:t>
            </a:fld>
            <a:endParaRPr lang="en-US"/>
          </a:p>
        </p:txBody>
      </p:sp>
    </p:spTree>
    <p:extLst>
      <p:ext uri="{BB962C8B-B14F-4D97-AF65-F5344CB8AC3E}">
        <p14:creationId xmlns:p14="http://schemas.microsoft.com/office/powerpoint/2010/main" val="34283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2C743-6038-ED47-AD1D-5FA16264F1C3}" type="datetime1">
              <a:rPr lang="en-US" smtClean="0"/>
              <a:t>3/19/16</a:t>
            </a:fld>
            <a:endParaRPr lang="en-US"/>
          </a:p>
        </p:txBody>
      </p:sp>
      <p:sp>
        <p:nvSpPr>
          <p:cNvPr id="5" name="Footer Placeholder 4"/>
          <p:cNvSpPr>
            <a:spLocks noGrp="1"/>
          </p:cNvSpPr>
          <p:nvPr>
            <p:ph type="ftr" sz="quarter" idx="11"/>
          </p:nvPr>
        </p:nvSpPr>
        <p:spPr/>
        <p:txBody>
          <a:bodyPr/>
          <a:lstStyle/>
          <a:p>
            <a:r>
              <a:rPr lang="en-US" smtClean="0"/>
              <a:t>God is Light: The Radiance of His Children</a:t>
            </a:r>
            <a:endParaRPr lang="en-US"/>
          </a:p>
        </p:txBody>
      </p:sp>
      <p:sp>
        <p:nvSpPr>
          <p:cNvPr id="6" name="Slide Number Placeholder 5"/>
          <p:cNvSpPr>
            <a:spLocks noGrp="1"/>
          </p:cNvSpPr>
          <p:nvPr>
            <p:ph type="sldNum" sz="quarter" idx="12"/>
          </p:nvPr>
        </p:nvSpPr>
        <p:spPr/>
        <p:txBody>
          <a:bodyPr/>
          <a:lstStyle/>
          <a:p>
            <a:fld id="{565147B7-65C1-B64F-AD66-540126AD5EB5}" type="slidenum">
              <a:rPr lang="en-US" smtClean="0"/>
              <a:t>‹#›</a:t>
            </a:fld>
            <a:endParaRPr lang="en-US"/>
          </a:p>
        </p:txBody>
      </p:sp>
    </p:spTree>
    <p:extLst>
      <p:ext uri="{BB962C8B-B14F-4D97-AF65-F5344CB8AC3E}">
        <p14:creationId xmlns:p14="http://schemas.microsoft.com/office/powerpoint/2010/main" val="317261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DFCF18-CC7A-B64B-B2E3-BEF29C76F60E}" type="datetime1">
              <a:rPr lang="en-US" smtClean="0"/>
              <a:t>3/19/16</a:t>
            </a:fld>
            <a:endParaRPr lang="en-US"/>
          </a:p>
        </p:txBody>
      </p:sp>
      <p:sp>
        <p:nvSpPr>
          <p:cNvPr id="5" name="Footer Placeholder 4"/>
          <p:cNvSpPr>
            <a:spLocks noGrp="1"/>
          </p:cNvSpPr>
          <p:nvPr>
            <p:ph type="ftr" sz="quarter" idx="11"/>
          </p:nvPr>
        </p:nvSpPr>
        <p:spPr/>
        <p:txBody>
          <a:bodyPr/>
          <a:lstStyle/>
          <a:p>
            <a:r>
              <a:rPr lang="en-US" smtClean="0"/>
              <a:t>God is Light: The Radiance of His Children</a:t>
            </a:r>
            <a:endParaRPr lang="en-US"/>
          </a:p>
        </p:txBody>
      </p:sp>
      <p:sp>
        <p:nvSpPr>
          <p:cNvPr id="6" name="Slide Number Placeholder 5"/>
          <p:cNvSpPr>
            <a:spLocks noGrp="1"/>
          </p:cNvSpPr>
          <p:nvPr>
            <p:ph type="sldNum" sz="quarter" idx="12"/>
          </p:nvPr>
        </p:nvSpPr>
        <p:spPr/>
        <p:txBody>
          <a:bodyPr/>
          <a:lstStyle/>
          <a:p>
            <a:fld id="{565147B7-65C1-B64F-AD66-540126AD5EB5}" type="slidenum">
              <a:rPr lang="en-US" smtClean="0"/>
              <a:t>‹#›</a:t>
            </a:fld>
            <a:endParaRPr lang="en-US"/>
          </a:p>
        </p:txBody>
      </p:sp>
    </p:spTree>
    <p:extLst>
      <p:ext uri="{BB962C8B-B14F-4D97-AF65-F5344CB8AC3E}">
        <p14:creationId xmlns:p14="http://schemas.microsoft.com/office/powerpoint/2010/main" val="880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2C151A-BC54-DD48-B58D-1EF1125C42B6}" type="datetime1">
              <a:rPr lang="en-US" smtClean="0"/>
              <a:t>3/19/16</a:t>
            </a:fld>
            <a:endParaRPr lang="en-US"/>
          </a:p>
        </p:txBody>
      </p:sp>
      <p:sp>
        <p:nvSpPr>
          <p:cNvPr id="6" name="Footer Placeholder 5"/>
          <p:cNvSpPr>
            <a:spLocks noGrp="1"/>
          </p:cNvSpPr>
          <p:nvPr>
            <p:ph type="ftr" sz="quarter" idx="11"/>
          </p:nvPr>
        </p:nvSpPr>
        <p:spPr/>
        <p:txBody>
          <a:bodyPr/>
          <a:lstStyle/>
          <a:p>
            <a:r>
              <a:rPr lang="en-US" smtClean="0"/>
              <a:t>God is Light: The Radiance of His Children</a:t>
            </a:r>
            <a:endParaRPr lang="en-US"/>
          </a:p>
        </p:txBody>
      </p:sp>
      <p:sp>
        <p:nvSpPr>
          <p:cNvPr id="7" name="Slide Number Placeholder 6"/>
          <p:cNvSpPr>
            <a:spLocks noGrp="1"/>
          </p:cNvSpPr>
          <p:nvPr>
            <p:ph type="sldNum" sz="quarter" idx="12"/>
          </p:nvPr>
        </p:nvSpPr>
        <p:spPr/>
        <p:txBody>
          <a:bodyPr/>
          <a:lstStyle/>
          <a:p>
            <a:fld id="{565147B7-65C1-B64F-AD66-540126AD5EB5}" type="slidenum">
              <a:rPr lang="en-US" smtClean="0"/>
              <a:t>‹#›</a:t>
            </a:fld>
            <a:endParaRPr lang="en-US"/>
          </a:p>
        </p:txBody>
      </p:sp>
    </p:spTree>
    <p:extLst>
      <p:ext uri="{BB962C8B-B14F-4D97-AF65-F5344CB8AC3E}">
        <p14:creationId xmlns:p14="http://schemas.microsoft.com/office/powerpoint/2010/main" val="1993940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DDEA29-AEC7-EE48-8619-0B734F1E19B0}" type="datetime1">
              <a:rPr lang="en-US" smtClean="0"/>
              <a:t>3/19/16</a:t>
            </a:fld>
            <a:endParaRPr lang="en-US"/>
          </a:p>
        </p:txBody>
      </p:sp>
      <p:sp>
        <p:nvSpPr>
          <p:cNvPr id="8" name="Footer Placeholder 7"/>
          <p:cNvSpPr>
            <a:spLocks noGrp="1"/>
          </p:cNvSpPr>
          <p:nvPr>
            <p:ph type="ftr" sz="quarter" idx="11"/>
          </p:nvPr>
        </p:nvSpPr>
        <p:spPr/>
        <p:txBody>
          <a:bodyPr/>
          <a:lstStyle/>
          <a:p>
            <a:r>
              <a:rPr lang="en-US" smtClean="0"/>
              <a:t>God is Light: The Radiance of His Children</a:t>
            </a:r>
            <a:endParaRPr lang="en-US"/>
          </a:p>
        </p:txBody>
      </p:sp>
      <p:sp>
        <p:nvSpPr>
          <p:cNvPr id="9" name="Slide Number Placeholder 8"/>
          <p:cNvSpPr>
            <a:spLocks noGrp="1"/>
          </p:cNvSpPr>
          <p:nvPr>
            <p:ph type="sldNum" sz="quarter" idx="12"/>
          </p:nvPr>
        </p:nvSpPr>
        <p:spPr/>
        <p:txBody>
          <a:bodyPr/>
          <a:lstStyle/>
          <a:p>
            <a:fld id="{565147B7-65C1-B64F-AD66-540126AD5EB5}" type="slidenum">
              <a:rPr lang="en-US" smtClean="0"/>
              <a:t>‹#›</a:t>
            </a:fld>
            <a:endParaRPr lang="en-US"/>
          </a:p>
        </p:txBody>
      </p:sp>
    </p:spTree>
    <p:extLst>
      <p:ext uri="{BB962C8B-B14F-4D97-AF65-F5344CB8AC3E}">
        <p14:creationId xmlns:p14="http://schemas.microsoft.com/office/powerpoint/2010/main" val="682310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1173C5-7B6A-1346-8711-AC3189D2A464}" type="datetime1">
              <a:rPr lang="en-US" smtClean="0"/>
              <a:t>3/19/16</a:t>
            </a:fld>
            <a:endParaRPr lang="en-US"/>
          </a:p>
        </p:txBody>
      </p:sp>
      <p:sp>
        <p:nvSpPr>
          <p:cNvPr id="4" name="Footer Placeholder 3"/>
          <p:cNvSpPr>
            <a:spLocks noGrp="1"/>
          </p:cNvSpPr>
          <p:nvPr>
            <p:ph type="ftr" sz="quarter" idx="11"/>
          </p:nvPr>
        </p:nvSpPr>
        <p:spPr/>
        <p:txBody>
          <a:bodyPr/>
          <a:lstStyle/>
          <a:p>
            <a:r>
              <a:rPr lang="en-US" smtClean="0"/>
              <a:t>God is Light: The Radiance of His Children</a:t>
            </a:r>
            <a:endParaRPr lang="en-US"/>
          </a:p>
        </p:txBody>
      </p:sp>
      <p:sp>
        <p:nvSpPr>
          <p:cNvPr id="5" name="Slide Number Placeholder 4"/>
          <p:cNvSpPr>
            <a:spLocks noGrp="1"/>
          </p:cNvSpPr>
          <p:nvPr>
            <p:ph type="sldNum" sz="quarter" idx="12"/>
          </p:nvPr>
        </p:nvSpPr>
        <p:spPr/>
        <p:txBody>
          <a:bodyPr/>
          <a:lstStyle/>
          <a:p>
            <a:fld id="{565147B7-65C1-B64F-AD66-540126AD5EB5}" type="slidenum">
              <a:rPr lang="en-US" smtClean="0"/>
              <a:t>‹#›</a:t>
            </a:fld>
            <a:endParaRPr lang="en-US"/>
          </a:p>
        </p:txBody>
      </p:sp>
    </p:spTree>
    <p:extLst>
      <p:ext uri="{BB962C8B-B14F-4D97-AF65-F5344CB8AC3E}">
        <p14:creationId xmlns:p14="http://schemas.microsoft.com/office/powerpoint/2010/main" val="35444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58FDA-EA07-FB43-9866-49EE5226C835}" type="datetime1">
              <a:rPr lang="en-US" smtClean="0"/>
              <a:t>3/19/16</a:t>
            </a:fld>
            <a:endParaRPr lang="en-US"/>
          </a:p>
        </p:txBody>
      </p:sp>
      <p:sp>
        <p:nvSpPr>
          <p:cNvPr id="3" name="Footer Placeholder 2"/>
          <p:cNvSpPr>
            <a:spLocks noGrp="1"/>
          </p:cNvSpPr>
          <p:nvPr>
            <p:ph type="ftr" sz="quarter" idx="11"/>
          </p:nvPr>
        </p:nvSpPr>
        <p:spPr/>
        <p:txBody>
          <a:bodyPr/>
          <a:lstStyle/>
          <a:p>
            <a:r>
              <a:rPr lang="en-US" smtClean="0"/>
              <a:t>God is Light: The Radiance of His Children</a:t>
            </a:r>
            <a:endParaRPr lang="en-US"/>
          </a:p>
        </p:txBody>
      </p:sp>
      <p:sp>
        <p:nvSpPr>
          <p:cNvPr id="4" name="Slide Number Placeholder 3"/>
          <p:cNvSpPr>
            <a:spLocks noGrp="1"/>
          </p:cNvSpPr>
          <p:nvPr>
            <p:ph type="sldNum" sz="quarter" idx="12"/>
          </p:nvPr>
        </p:nvSpPr>
        <p:spPr/>
        <p:txBody>
          <a:bodyPr/>
          <a:lstStyle/>
          <a:p>
            <a:fld id="{565147B7-65C1-B64F-AD66-540126AD5EB5}" type="slidenum">
              <a:rPr lang="en-US" smtClean="0"/>
              <a:t>‹#›</a:t>
            </a:fld>
            <a:endParaRPr lang="en-US"/>
          </a:p>
        </p:txBody>
      </p:sp>
    </p:spTree>
    <p:extLst>
      <p:ext uri="{BB962C8B-B14F-4D97-AF65-F5344CB8AC3E}">
        <p14:creationId xmlns:p14="http://schemas.microsoft.com/office/powerpoint/2010/main" val="868287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33A08-62EB-AD4D-B7FA-44A06326ED57}" type="datetime1">
              <a:rPr lang="en-US" smtClean="0"/>
              <a:t>3/19/16</a:t>
            </a:fld>
            <a:endParaRPr lang="en-US"/>
          </a:p>
        </p:txBody>
      </p:sp>
      <p:sp>
        <p:nvSpPr>
          <p:cNvPr id="6" name="Footer Placeholder 5"/>
          <p:cNvSpPr>
            <a:spLocks noGrp="1"/>
          </p:cNvSpPr>
          <p:nvPr>
            <p:ph type="ftr" sz="quarter" idx="11"/>
          </p:nvPr>
        </p:nvSpPr>
        <p:spPr/>
        <p:txBody>
          <a:bodyPr/>
          <a:lstStyle/>
          <a:p>
            <a:r>
              <a:rPr lang="en-US" smtClean="0"/>
              <a:t>God is Light: The Radiance of His Children</a:t>
            </a:r>
            <a:endParaRPr lang="en-US"/>
          </a:p>
        </p:txBody>
      </p:sp>
      <p:sp>
        <p:nvSpPr>
          <p:cNvPr id="7" name="Slide Number Placeholder 6"/>
          <p:cNvSpPr>
            <a:spLocks noGrp="1"/>
          </p:cNvSpPr>
          <p:nvPr>
            <p:ph type="sldNum" sz="quarter" idx="12"/>
          </p:nvPr>
        </p:nvSpPr>
        <p:spPr/>
        <p:txBody>
          <a:bodyPr/>
          <a:lstStyle/>
          <a:p>
            <a:fld id="{565147B7-65C1-B64F-AD66-540126AD5EB5}" type="slidenum">
              <a:rPr lang="en-US" smtClean="0"/>
              <a:t>‹#›</a:t>
            </a:fld>
            <a:endParaRPr lang="en-US"/>
          </a:p>
        </p:txBody>
      </p:sp>
    </p:spTree>
    <p:extLst>
      <p:ext uri="{BB962C8B-B14F-4D97-AF65-F5344CB8AC3E}">
        <p14:creationId xmlns:p14="http://schemas.microsoft.com/office/powerpoint/2010/main" val="1158160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FB066-9A87-1D49-9087-CD6CBF678DCE}" type="datetime1">
              <a:rPr lang="en-US" smtClean="0"/>
              <a:t>3/19/16</a:t>
            </a:fld>
            <a:endParaRPr lang="en-US"/>
          </a:p>
        </p:txBody>
      </p:sp>
      <p:sp>
        <p:nvSpPr>
          <p:cNvPr id="6" name="Footer Placeholder 5"/>
          <p:cNvSpPr>
            <a:spLocks noGrp="1"/>
          </p:cNvSpPr>
          <p:nvPr>
            <p:ph type="ftr" sz="quarter" idx="11"/>
          </p:nvPr>
        </p:nvSpPr>
        <p:spPr/>
        <p:txBody>
          <a:bodyPr/>
          <a:lstStyle/>
          <a:p>
            <a:r>
              <a:rPr lang="en-US" smtClean="0"/>
              <a:t>God is Light: The Radiance of His Children</a:t>
            </a:r>
            <a:endParaRPr lang="en-US"/>
          </a:p>
        </p:txBody>
      </p:sp>
      <p:sp>
        <p:nvSpPr>
          <p:cNvPr id="7" name="Slide Number Placeholder 6"/>
          <p:cNvSpPr>
            <a:spLocks noGrp="1"/>
          </p:cNvSpPr>
          <p:nvPr>
            <p:ph type="sldNum" sz="quarter" idx="12"/>
          </p:nvPr>
        </p:nvSpPr>
        <p:spPr/>
        <p:txBody>
          <a:bodyPr/>
          <a:lstStyle/>
          <a:p>
            <a:fld id="{565147B7-65C1-B64F-AD66-540126AD5EB5}" type="slidenum">
              <a:rPr lang="en-US" smtClean="0"/>
              <a:t>‹#›</a:t>
            </a:fld>
            <a:endParaRPr lang="en-US"/>
          </a:p>
        </p:txBody>
      </p:sp>
    </p:spTree>
    <p:extLst>
      <p:ext uri="{BB962C8B-B14F-4D97-AF65-F5344CB8AC3E}">
        <p14:creationId xmlns:p14="http://schemas.microsoft.com/office/powerpoint/2010/main" val="4129571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258F4-751C-B747-83FA-4B756E20A4FC}" type="datetime1">
              <a:rPr lang="en-US" smtClean="0"/>
              <a:t>3/19/16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God is Light: The Radiance of His Children</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147B7-65C1-B64F-AD66-540126AD5EB5}" type="slidenum">
              <a:rPr lang="en-US" smtClean="0"/>
              <a:t>‹#›</a:t>
            </a:fld>
            <a:endParaRPr lang="en-US"/>
          </a:p>
        </p:txBody>
      </p:sp>
    </p:spTree>
    <p:extLst>
      <p:ext uri="{BB962C8B-B14F-4D97-AF65-F5344CB8AC3E}">
        <p14:creationId xmlns:p14="http://schemas.microsoft.com/office/powerpoint/2010/main" val="559844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7273" y="886265"/>
            <a:ext cx="8555501" cy="2067949"/>
          </a:xfrm>
        </p:spPr>
        <p:txBody>
          <a:bodyPr>
            <a:normAutofit fontScale="90000"/>
          </a:bodyPr>
          <a:lstStyle/>
          <a:p>
            <a:r>
              <a:rPr lang="en-US" dirty="0" smtClean="0">
                <a:latin typeface="Abadi MT Condensed Extra Bold" charset="0"/>
                <a:ea typeface="Abadi MT Condensed Extra Bold" charset="0"/>
                <a:cs typeface="Abadi MT Condensed Extra Bold" charset="0"/>
              </a:rPr>
              <a:t>God is Light</a:t>
            </a:r>
            <a:br>
              <a:rPr lang="en-US" dirty="0" smtClean="0">
                <a:latin typeface="Abadi MT Condensed Extra Bold" charset="0"/>
                <a:ea typeface="Abadi MT Condensed Extra Bold" charset="0"/>
                <a:cs typeface="Abadi MT Condensed Extra Bold" charset="0"/>
              </a:rPr>
            </a:br>
            <a:r>
              <a:rPr lang="en-US" sz="4900" b="1" dirty="0" smtClean="0"/>
              <a:t>The </a:t>
            </a:r>
            <a:r>
              <a:rPr lang="en-US" sz="4900" b="1" dirty="0"/>
              <a:t>Radiance of </a:t>
            </a:r>
            <a:r>
              <a:rPr lang="en-US" sz="4900" b="1" dirty="0" smtClean="0"/>
              <a:t>His Children</a:t>
            </a:r>
            <a:br>
              <a:rPr lang="en-US" sz="4900" b="1" dirty="0" smtClean="0"/>
            </a:br>
            <a:endParaRPr lang="en-US" sz="49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697521" y="2475914"/>
            <a:ext cx="11015003" cy="4206240"/>
          </a:xfrm>
          <a:solidFill>
            <a:schemeClr val="bg1"/>
          </a:solidFill>
          <a:ln w="76200">
            <a:solidFill>
              <a:srgbClr val="0070C0"/>
            </a:solidFill>
          </a:ln>
        </p:spPr>
        <p:txBody>
          <a:bodyPr>
            <a:normAutofit fontScale="62500" lnSpcReduction="20000"/>
          </a:bodyPr>
          <a:lstStyle/>
          <a:p>
            <a:pPr algn="l"/>
            <a:r>
              <a:rPr lang="en-US" sz="4800" dirty="0" smtClean="0"/>
              <a:t>“</a:t>
            </a:r>
            <a:r>
              <a:rPr lang="en-US" sz="5100" dirty="0" smtClean="0"/>
              <a:t>This </a:t>
            </a:r>
            <a:r>
              <a:rPr lang="en-US" sz="5100" dirty="0"/>
              <a:t>is the message we have heard from him and proclaim to you, that God is light, and in him is no darkness at all. </a:t>
            </a:r>
            <a:r>
              <a:rPr lang="en-US" sz="5100" dirty="0" smtClean="0"/>
              <a:t>If </a:t>
            </a:r>
            <a:r>
              <a:rPr lang="en-US" sz="5100" dirty="0"/>
              <a:t>we say we </a:t>
            </a:r>
            <a:r>
              <a:rPr lang="en-US" sz="5100" dirty="0" smtClean="0"/>
              <a:t>have fellowship </a:t>
            </a:r>
            <a:r>
              <a:rPr lang="en-US" sz="5100" dirty="0"/>
              <a:t>with him while we walk in darkness, we lie and do not practice the truth. </a:t>
            </a:r>
            <a:r>
              <a:rPr lang="en-US" sz="5100" dirty="0" smtClean="0"/>
              <a:t>But </a:t>
            </a:r>
            <a:r>
              <a:rPr lang="en-US" sz="5100" dirty="0"/>
              <a:t>if we walk in the light, as he is in the light, we have fellowship with one another, and the blood of Jesus his Son cleanses us from all sin. </a:t>
            </a:r>
            <a:r>
              <a:rPr lang="en-US" sz="5100" dirty="0" smtClean="0"/>
              <a:t>If </a:t>
            </a:r>
            <a:r>
              <a:rPr lang="en-US" sz="5100" dirty="0"/>
              <a:t>we say we have no sin, we deceive ourselves, and the truth is not in us. </a:t>
            </a:r>
            <a:r>
              <a:rPr lang="en-US" sz="5100" dirty="0" smtClean="0"/>
              <a:t>If </a:t>
            </a:r>
            <a:r>
              <a:rPr lang="en-US" sz="5100" dirty="0"/>
              <a:t>we confess our </a:t>
            </a:r>
            <a:r>
              <a:rPr lang="en-US" sz="5100" dirty="0" smtClean="0"/>
              <a:t>sins, </a:t>
            </a:r>
            <a:r>
              <a:rPr lang="en-US" sz="5100" dirty="0"/>
              <a:t>he is faithful and just to forgive us our sins and to cleanse us from all unrighteousness. </a:t>
            </a:r>
            <a:r>
              <a:rPr lang="en-US" sz="5100" dirty="0" smtClean="0"/>
              <a:t>If </a:t>
            </a:r>
            <a:r>
              <a:rPr lang="en-US" sz="5100" dirty="0"/>
              <a:t>we say we have not sinned, we make him a liar, and his word is not in </a:t>
            </a:r>
            <a:r>
              <a:rPr lang="en-US" sz="5100" dirty="0" smtClean="0"/>
              <a:t>us” (1 John 1:5-10</a:t>
            </a:r>
            <a:r>
              <a:rPr lang="en-US" sz="4800" dirty="0" smtClean="0"/>
              <a:t>)</a:t>
            </a:r>
            <a:endParaRPr lang="en-US" sz="4800" dirty="0"/>
          </a:p>
        </p:txBody>
      </p:sp>
      <p:sp>
        <p:nvSpPr>
          <p:cNvPr id="4" name="Footer Placeholder 3"/>
          <p:cNvSpPr>
            <a:spLocks noGrp="1"/>
          </p:cNvSpPr>
          <p:nvPr>
            <p:ph type="ftr" sz="quarter" idx="11"/>
          </p:nvPr>
        </p:nvSpPr>
        <p:spPr/>
        <p:txBody>
          <a:bodyPr/>
          <a:lstStyle/>
          <a:p>
            <a:r>
              <a:rPr lang="en-US" smtClean="0"/>
              <a:t>God is Light: The Radiance of His Children</a:t>
            </a:r>
            <a:endParaRPr lang="en-US"/>
          </a:p>
        </p:txBody>
      </p:sp>
    </p:spTree>
    <p:extLst>
      <p:ext uri="{BB962C8B-B14F-4D97-AF65-F5344CB8AC3E}">
        <p14:creationId xmlns:p14="http://schemas.microsoft.com/office/powerpoint/2010/main" val="1793303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7273" y="886265"/>
            <a:ext cx="8555501" cy="2067949"/>
          </a:xfrm>
        </p:spPr>
        <p:txBody>
          <a:bodyPr>
            <a:normAutofit fontScale="90000"/>
          </a:bodyPr>
          <a:lstStyle/>
          <a:p>
            <a:r>
              <a:rPr lang="en-US" dirty="0" smtClean="0">
                <a:latin typeface="Abadi MT Condensed Extra Bold" charset="0"/>
                <a:ea typeface="Abadi MT Condensed Extra Bold" charset="0"/>
                <a:cs typeface="Abadi MT Condensed Extra Bold" charset="0"/>
              </a:rPr>
              <a:t>God is Light</a:t>
            </a:r>
            <a:br>
              <a:rPr lang="en-US" dirty="0" smtClean="0">
                <a:latin typeface="Abadi MT Condensed Extra Bold" charset="0"/>
                <a:ea typeface="Abadi MT Condensed Extra Bold" charset="0"/>
                <a:cs typeface="Abadi MT Condensed Extra Bold" charset="0"/>
              </a:rPr>
            </a:br>
            <a:r>
              <a:rPr lang="en-US" sz="4900" b="1" dirty="0" smtClean="0"/>
              <a:t>The </a:t>
            </a:r>
            <a:r>
              <a:rPr lang="en-US" sz="4900" b="1" dirty="0"/>
              <a:t>Radiance of </a:t>
            </a:r>
            <a:r>
              <a:rPr lang="en-US" sz="4900" b="1" dirty="0" smtClean="0"/>
              <a:t>His Children</a:t>
            </a:r>
            <a:br>
              <a:rPr lang="en-US" sz="4900" b="1" dirty="0" smtClean="0"/>
            </a:br>
            <a:endParaRPr lang="en-US" sz="49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697521" y="2475914"/>
            <a:ext cx="11015003" cy="4206240"/>
          </a:xfrm>
          <a:solidFill>
            <a:schemeClr val="bg1"/>
          </a:solidFill>
          <a:ln w="76200">
            <a:solidFill>
              <a:srgbClr val="0070C0"/>
            </a:solidFill>
          </a:ln>
        </p:spPr>
        <p:txBody>
          <a:bodyPr>
            <a:normAutofit fontScale="62500" lnSpcReduction="20000"/>
          </a:bodyPr>
          <a:lstStyle/>
          <a:p>
            <a:pPr algn="l"/>
            <a:r>
              <a:rPr lang="en-US" sz="4800" dirty="0" smtClean="0"/>
              <a:t>“</a:t>
            </a:r>
            <a:r>
              <a:rPr lang="en-US" sz="5100" dirty="0" smtClean="0"/>
              <a:t>This </a:t>
            </a:r>
            <a:r>
              <a:rPr lang="en-US" sz="5100" dirty="0"/>
              <a:t>is the message we have heard from him and proclaim to you, that God is light, and in him is no darkness at all. </a:t>
            </a:r>
            <a:r>
              <a:rPr lang="en-US" sz="5100" dirty="0" smtClean="0"/>
              <a:t>If </a:t>
            </a:r>
            <a:r>
              <a:rPr lang="en-US" sz="5100" dirty="0"/>
              <a:t>we say we </a:t>
            </a:r>
            <a:r>
              <a:rPr lang="en-US" sz="5100" dirty="0" smtClean="0"/>
              <a:t>have fellowship </a:t>
            </a:r>
            <a:r>
              <a:rPr lang="en-US" sz="5100" dirty="0"/>
              <a:t>with him while we walk in darkness, we lie and do not practice the truth. </a:t>
            </a:r>
            <a:r>
              <a:rPr lang="en-US" sz="5100" dirty="0" smtClean="0"/>
              <a:t>But </a:t>
            </a:r>
            <a:r>
              <a:rPr lang="en-US" sz="5100" dirty="0"/>
              <a:t>if we walk in the light, as he is in the light, we have fellowship with one another, and the blood of Jesus his Son cleanses us from all sin. </a:t>
            </a:r>
            <a:r>
              <a:rPr lang="en-US" sz="5100" dirty="0" smtClean="0"/>
              <a:t>If </a:t>
            </a:r>
            <a:r>
              <a:rPr lang="en-US" sz="5100" dirty="0"/>
              <a:t>we say we have no sin, we deceive ourselves, and the truth is not in us. </a:t>
            </a:r>
            <a:r>
              <a:rPr lang="en-US" sz="5100" dirty="0" smtClean="0"/>
              <a:t>If </a:t>
            </a:r>
            <a:r>
              <a:rPr lang="en-US" sz="5100" dirty="0"/>
              <a:t>we confess our </a:t>
            </a:r>
            <a:r>
              <a:rPr lang="en-US" sz="5100" dirty="0" smtClean="0"/>
              <a:t>sins, </a:t>
            </a:r>
            <a:r>
              <a:rPr lang="en-US" sz="5100" dirty="0"/>
              <a:t>he is faithful and just to forgive us our sins and to cleanse us from all unrighteousness. </a:t>
            </a:r>
            <a:r>
              <a:rPr lang="en-US" sz="5100" dirty="0" smtClean="0"/>
              <a:t>If </a:t>
            </a:r>
            <a:r>
              <a:rPr lang="en-US" sz="5100" dirty="0"/>
              <a:t>we say we have not sinned, we make him a liar, and his word is not in </a:t>
            </a:r>
            <a:r>
              <a:rPr lang="en-US" sz="5100" dirty="0" smtClean="0"/>
              <a:t>us” (1 John 1:5-10</a:t>
            </a:r>
            <a:r>
              <a:rPr lang="en-US" sz="4800" dirty="0" smtClean="0"/>
              <a:t>)</a:t>
            </a:r>
            <a:endParaRPr lang="en-US" sz="4800" dirty="0"/>
          </a:p>
        </p:txBody>
      </p:sp>
      <p:sp>
        <p:nvSpPr>
          <p:cNvPr id="4" name="Footer Placeholder 3"/>
          <p:cNvSpPr>
            <a:spLocks noGrp="1"/>
          </p:cNvSpPr>
          <p:nvPr>
            <p:ph type="ftr" sz="quarter" idx="11"/>
          </p:nvPr>
        </p:nvSpPr>
        <p:spPr/>
        <p:txBody>
          <a:bodyPr/>
          <a:lstStyle/>
          <a:p>
            <a:r>
              <a:rPr lang="en-US" smtClean="0"/>
              <a:t>God is Light: The Radiance of His Children</a:t>
            </a:r>
            <a:endParaRPr lang="en-US"/>
          </a:p>
        </p:txBody>
      </p:sp>
    </p:spTree>
    <p:extLst>
      <p:ext uri="{BB962C8B-B14F-4D97-AF65-F5344CB8AC3E}">
        <p14:creationId xmlns:p14="http://schemas.microsoft.com/office/powerpoint/2010/main" val="1862841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have learned</a:t>
            </a:r>
            <a:r>
              <a:rPr lang="is-IS" dirty="0"/>
              <a:t> </a:t>
            </a:r>
            <a:r>
              <a:rPr lang="is-IS" dirty="0" smtClean="0"/>
              <a:t>about...</a:t>
            </a:r>
            <a:endParaRPr lang="en-US" dirty="0"/>
          </a:p>
        </p:txBody>
      </p:sp>
      <p:sp>
        <p:nvSpPr>
          <p:cNvPr id="3" name="Content Placeholder 2"/>
          <p:cNvSpPr>
            <a:spLocks noGrp="1"/>
          </p:cNvSpPr>
          <p:nvPr>
            <p:ph idx="1"/>
          </p:nvPr>
        </p:nvSpPr>
        <p:spPr>
          <a:xfrm>
            <a:off x="393895" y="1690689"/>
            <a:ext cx="11535508" cy="4486274"/>
          </a:xfrm>
          <a:solidFill>
            <a:schemeClr val="bg1"/>
          </a:solidFill>
        </p:spPr>
        <p:txBody>
          <a:bodyPr/>
          <a:lstStyle/>
          <a:p>
            <a:r>
              <a:rPr lang="en-US" b="1" dirty="0" smtClean="0"/>
              <a:t>The radiance of the Father</a:t>
            </a:r>
            <a:r>
              <a:rPr lang="en-US" dirty="0" smtClean="0"/>
              <a:t>: God is light (Gen. 1:3; 1 John 1:5).</a:t>
            </a:r>
          </a:p>
          <a:p>
            <a:r>
              <a:rPr lang="en-US" b="1" dirty="0" smtClean="0"/>
              <a:t>The radiance of the Son</a:t>
            </a:r>
            <a:r>
              <a:rPr lang="en-US" dirty="0" smtClean="0"/>
              <a:t>: Jesus is the “exact image” of the Father (Heb. 1:3).</a:t>
            </a:r>
          </a:p>
          <a:p>
            <a:r>
              <a:rPr lang="en-US" b="1" dirty="0" smtClean="0"/>
              <a:t>The radiance of the Spirit (Word): </a:t>
            </a:r>
            <a:r>
              <a:rPr lang="en-US" dirty="0" smtClean="0"/>
              <a:t>“Light unto my feet</a:t>
            </a:r>
            <a:r>
              <a:rPr lang="is-IS" dirty="0" smtClean="0"/>
              <a:t>…lamp unto my path” (Psa. 119:105)</a:t>
            </a:r>
          </a:p>
          <a:p>
            <a:r>
              <a:rPr lang="is-IS" b="1" dirty="0" smtClean="0"/>
              <a:t>The radiance of the Children: </a:t>
            </a:r>
            <a:r>
              <a:rPr lang="is-IS" dirty="0" smtClean="0"/>
              <a:t>“Light unto the world” (Mt. 5:13-16; 2 Cor. 4:5).</a:t>
            </a:r>
            <a:endParaRPr lang="en-US" b="1" dirty="0"/>
          </a:p>
        </p:txBody>
      </p:sp>
      <p:sp>
        <p:nvSpPr>
          <p:cNvPr id="4" name="Footer Placeholder 3"/>
          <p:cNvSpPr>
            <a:spLocks noGrp="1"/>
          </p:cNvSpPr>
          <p:nvPr>
            <p:ph type="ftr" sz="quarter" idx="11"/>
          </p:nvPr>
        </p:nvSpPr>
        <p:spPr/>
        <p:txBody>
          <a:bodyPr/>
          <a:lstStyle/>
          <a:p>
            <a:r>
              <a:rPr lang="en-US" smtClean="0"/>
              <a:t>God is Light: The Radiance of His Children</a:t>
            </a:r>
            <a:endParaRPr lang="en-US"/>
          </a:p>
        </p:txBody>
      </p:sp>
    </p:spTree>
    <p:extLst>
      <p:ext uri="{BB962C8B-B14F-4D97-AF65-F5344CB8AC3E}">
        <p14:creationId xmlns:p14="http://schemas.microsoft.com/office/powerpoint/2010/main" val="131645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7273" y="886265"/>
            <a:ext cx="8555501" cy="2067949"/>
          </a:xfrm>
        </p:spPr>
        <p:txBody>
          <a:bodyPr>
            <a:normAutofit fontScale="90000"/>
          </a:bodyPr>
          <a:lstStyle/>
          <a:p>
            <a:r>
              <a:rPr lang="en-US" dirty="0" smtClean="0">
                <a:latin typeface="Abadi MT Condensed Extra Bold" charset="0"/>
                <a:ea typeface="Abadi MT Condensed Extra Bold" charset="0"/>
                <a:cs typeface="Abadi MT Condensed Extra Bold" charset="0"/>
              </a:rPr>
              <a:t>God is Light</a:t>
            </a:r>
            <a:br>
              <a:rPr lang="en-US" dirty="0" smtClean="0">
                <a:latin typeface="Abadi MT Condensed Extra Bold" charset="0"/>
                <a:ea typeface="Abadi MT Condensed Extra Bold" charset="0"/>
                <a:cs typeface="Abadi MT Condensed Extra Bold" charset="0"/>
              </a:rPr>
            </a:br>
            <a:r>
              <a:rPr lang="en-US" sz="4900" b="1" dirty="0" smtClean="0"/>
              <a:t>The </a:t>
            </a:r>
            <a:r>
              <a:rPr lang="en-US" sz="4900" b="1" dirty="0"/>
              <a:t>Radiance of </a:t>
            </a:r>
            <a:r>
              <a:rPr lang="en-US" sz="4900" b="1" dirty="0" smtClean="0"/>
              <a:t>His Children</a:t>
            </a:r>
            <a:r>
              <a:rPr lang="en-US" sz="4900" b="1" dirty="0"/>
              <a:t/>
            </a:r>
            <a:br>
              <a:rPr lang="en-US" sz="4900" b="1" dirty="0"/>
            </a:br>
            <a:endParaRPr lang="en-US" sz="49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633047" y="2475914"/>
            <a:ext cx="11079478" cy="3573194"/>
          </a:xfrm>
          <a:solidFill>
            <a:schemeClr val="bg1"/>
          </a:solidFill>
          <a:ln w="76200">
            <a:solidFill>
              <a:srgbClr val="0070C0"/>
            </a:solidFill>
          </a:ln>
        </p:spPr>
        <p:txBody>
          <a:bodyPr>
            <a:normAutofit fontScale="62500" lnSpcReduction="20000"/>
          </a:bodyPr>
          <a:lstStyle/>
          <a:p>
            <a:pPr algn="l"/>
            <a:r>
              <a:rPr lang="en-US" sz="4800" dirty="0" smtClean="0"/>
              <a:t>“</a:t>
            </a:r>
            <a:r>
              <a:rPr lang="en-US" sz="5100" dirty="0" smtClean="0"/>
              <a:t>This </a:t>
            </a:r>
            <a:r>
              <a:rPr lang="en-US" sz="5100" dirty="0"/>
              <a:t>is the message we have heard from him and proclaim to you, that God is light, and in him is no darkness at all. </a:t>
            </a:r>
            <a:r>
              <a:rPr lang="en-US" sz="5100" dirty="0" smtClean="0">
                <a:latin typeface="Abadi MT Condensed Extra Bold" charset="0"/>
                <a:ea typeface="Abadi MT Condensed Extra Bold" charset="0"/>
                <a:cs typeface="Abadi MT Condensed Extra Bold" charset="0"/>
              </a:rPr>
              <a:t>If</a:t>
            </a:r>
            <a:r>
              <a:rPr lang="en-US" sz="5100" dirty="0" smtClean="0"/>
              <a:t> </a:t>
            </a:r>
            <a:r>
              <a:rPr lang="en-US" sz="5100" dirty="0"/>
              <a:t>we say we </a:t>
            </a:r>
            <a:r>
              <a:rPr lang="en-US" sz="5100" dirty="0" smtClean="0"/>
              <a:t>have fellowship </a:t>
            </a:r>
            <a:r>
              <a:rPr lang="en-US" sz="5100" dirty="0"/>
              <a:t>with him while we walk in darkness, we lie and do not practice the truth. </a:t>
            </a:r>
            <a:r>
              <a:rPr lang="en-US" sz="5100" dirty="0" smtClean="0"/>
              <a:t>But </a:t>
            </a:r>
            <a:r>
              <a:rPr lang="en-US" sz="5100" dirty="0">
                <a:latin typeface="Abadi MT Condensed Extra Bold" charset="0"/>
                <a:ea typeface="Abadi MT Condensed Extra Bold" charset="0"/>
                <a:cs typeface="Abadi MT Condensed Extra Bold" charset="0"/>
              </a:rPr>
              <a:t>if</a:t>
            </a:r>
            <a:r>
              <a:rPr lang="en-US" sz="5100" dirty="0"/>
              <a:t> we walk in the light, as he is in the light, we have fellowship with one another, and the blood of Jesus his Son cleanses us from all sin. </a:t>
            </a:r>
            <a:r>
              <a:rPr lang="en-US" sz="5100" dirty="0" smtClean="0">
                <a:latin typeface="Abadi MT Condensed Extra Bold" charset="0"/>
                <a:ea typeface="Abadi MT Condensed Extra Bold" charset="0"/>
                <a:cs typeface="Abadi MT Condensed Extra Bold" charset="0"/>
              </a:rPr>
              <a:t>If</a:t>
            </a:r>
            <a:r>
              <a:rPr lang="en-US" sz="5100" dirty="0" smtClean="0"/>
              <a:t> </a:t>
            </a:r>
            <a:r>
              <a:rPr lang="en-US" sz="5100" dirty="0"/>
              <a:t>we say we have no sin, we deceive ourselves, and the truth is not in us. </a:t>
            </a:r>
            <a:r>
              <a:rPr lang="en-US" sz="5100" dirty="0" smtClean="0">
                <a:latin typeface="Abadi MT Condensed Extra Bold" charset="0"/>
                <a:ea typeface="Abadi MT Condensed Extra Bold" charset="0"/>
                <a:cs typeface="Abadi MT Condensed Extra Bold" charset="0"/>
              </a:rPr>
              <a:t>If</a:t>
            </a:r>
            <a:r>
              <a:rPr lang="en-US" sz="5100" dirty="0" smtClean="0"/>
              <a:t> </a:t>
            </a:r>
            <a:r>
              <a:rPr lang="en-US" sz="5100" dirty="0"/>
              <a:t>we confess our </a:t>
            </a:r>
            <a:r>
              <a:rPr lang="en-US" sz="5100" dirty="0" smtClean="0"/>
              <a:t>sins, </a:t>
            </a:r>
            <a:r>
              <a:rPr lang="en-US" sz="5100" dirty="0"/>
              <a:t>he is faithful and just to forgive us our sins and to cleanse us from all unrighteousness. </a:t>
            </a:r>
            <a:r>
              <a:rPr lang="en-US" sz="5100" dirty="0" smtClean="0">
                <a:latin typeface="Abadi MT Condensed Extra Bold" charset="0"/>
                <a:ea typeface="Abadi MT Condensed Extra Bold" charset="0"/>
                <a:cs typeface="Abadi MT Condensed Extra Bold" charset="0"/>
              </a:rPr>
              <a:t>If</a:t>
            </a:r>
            <a:r>
              <a:rPr lang="en-US" sz="5100" dirty="0" smtClean="0"/>
              <a:t> </a:t>
            </a:r>
            <a:r>
              <a:rPr lang="en-US" sz="5100" dirty="0"/>
              <a:t>we say we have not sinned, we make him a liar, and his word is not in </a:t>
            </a:r>
            <a:r>
              <a:rPr lang="en-US" sz="5100" dirty="0" smtClean="0"/>
              <a:t>us” (1 John 1:5-10</a:t>
            </a:r>
            <a:r>
              <a:rPr lang="en-US" sz="4800" dirty="0" smtClean="0"/>
              <a:t>)</a:t>
            </a:r>
            <a:endParaRPr lang="en-US" sz="4800" dirty="0"/>
          </a:p>
        </p:txBody>
      </p:sp>
      <p:sp>
        <p:nvSpPr>
          <p:cNvPr id="4" name="Footer Placeholder 3"/>
          <p:cNvSpPr>
            <a:spLocks noGrp="1"/>
          </p:cNvSpPr>
          <p:nvPr>
            <p:ph type="ftr" sz="quarter" idx="11"/>
          </p:nvPr>
        </p:nvSpPr>
        <p:spPr/>
        <p:txBody>
          <a:bodyPr/>
          <a:lstStyle/>
          <a:p>
            <a:r>
              <a:rPr lang="en-US" smtClean="0"/>
              <a:t>God is Light: The Radiance of His Children</a:t>
            </a:r>
            <a:endParaRPr lang="en-US"/>
          </a:p>
        </p:txBody>
      </p:sp>
    </p:spTree>
    <p:extLst>
      <p:ext uri="{BB962C8B-B14F-4D97-AF65-F5344CB8AC3E}">
        <p14:creationId xmlns:p14="http://schemas.microsoft.com/office/powerpoint/2010/main" val="532298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7273" y="886265"/>
            <a:ext cx="8555501" cy="2067949"/>
          </a:xfrm>
        </p:spPr>
        <p:txBody>
          <a:bodyPr>
            <a:normAutofit fontScale="90000"/>
          </a:bodyPr>
          <a:lstStyle/>
          <a:p>
            <a:r>
              <a:rPr lang="en-US" dirty="0" smtClean="0">
                <a:latin typeface="Abadi MT Condensed Extra Bold" charset="0"/>
                <a:ea typeface="Abadi MT Condensed Extra Bold" charset="0"/>
                <a:cs typeface="Abadi MT Condensed Extra Bold" charset="0"/>
              </a:rPr>
              <a:t>God is Light</a:t>
            </a:r>
            <a:br>
              <a:rPr lang="en-US" dirty="0" smtClean="0">
                <a:latin typeface="Abadi MT Condensed Extra Bold" charset="0"/>
                <a:ea typeface="Abadi MT Condensed Extra Bold" charset="0"/>
                <a:cs typeface="Abadi MT Condensed Extra Bold" charset="0"/>
              </a:rPr>
            </a:br>
            <a:r>
              <a:rPr lang="en-US" sz="4900" b="1" dirty="0" smtClean="0"/>
              <a:t>The </a:t>
            </a:r>
            <a:r>
              <a:rPr lang="en-US" sz="4900" b="1" dirty="0"/>
              <a:t>Radiance of </a:t>
            </a:r>
            <a:r>
              <a:rPr lang="en-US" sz="4900" b="1" dirty="0" smtClean="0"/>
              <a:t>His Children</a:t>
            </a:r>
            <a:r>
              <a:rPr lang="en-US" sz="4900" b="1" dirty="0"/>
              <a:t/>
            </a:r>
            <a:br>
              <a:rPr lang="en-US" sz="4900" b="1" dirty="0"/>
            </a:br>
            <a:endParaRPr lang="en-US" sz="49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633047" y="2475914"/>
            <a:ext cx="11079478" cy="3573194"/>
          </a:xfrm>
          <a:solidFill>
            <a:schemeClr val="bg1"/>
          </a:solidFill>
          <a:ln w="76200">
            <a:solidFill>
              <a:srgbClr val="0070C0"/>
            </a:solidFill>
          </a:ln>
        </p:spPr>
        <p:txBody>
          <a:bodyPr>
            <a:normAutofit fontScale="47500" lnSpcReduction="20000"/>
          </a:bodyPr>
          <a:lstStyle/>
          <a:p>
            <a:pPr algn="l"/>
            <a:r>
              <a:rPr lang="en-US" sz="4800" dirty="0" smtClean="0"/>
              <a:t>“</a:t>
            </a:r>
            <a:r>
              <a:rPr lang="en-US" sz="5100" dirty="0" smtClean="0"/>
              <a:t>This </a:t>
            </a:r>
            <a:r>
              <a:rPr lang="en-US" sz="5100" dirty="0"/>
              <a:t>is the message we have heard from him and proclaim to you, that God is light, and in him is no darkness at all. </a:t>
            </a:r>
            <a:r>
              <a:rPr lang="en-US" sz="7700" b="1" dirty="0" smtClean="0">
                <a:ea typeface="Abadi MT Condensed Extra Bold" charset="0"/>
                <a:cs typeface="Abadi MT Condensed Extra Bold" charset="0"/>
              </a:rPr>
              <a:t>If</a:t>
            </a:r>
            <a:r>
              <a:rPr lang="en-US" sz="7700" b="1" dirty="0" smtClean="0"/>
              <a:t> </a:t>
            </a:r>
            <a:r>
              <a:rPr lang="en-US" sz="7700" b="1" dirty="0"/>
              <a:t>we say we </a:t>
            </a:r>
            <a:r>
              <a:rPr lang="en-US" sz="7700" b="1" dirty="0" smtClean="0"/>
              <a:t>have fellowship </a:t>
            </a:r>
            <a:r>
              <a:rPr lang="en-US" sz="7700" b="1" dirty="0"/>
              <a:t>with him while we walk in darkness, we lie and do not practice the truth. </a:t>
            </a:r>
            <a:r>
              <a:rPr lang="en-US" sz="7700" b="1" dirty="0" smtClean="0"/>
              <a:t>But </a:t>
            </a:r>
            <a:r>
              <a:rPr lang="en-US" sz="7700" b="1" dirty="0">
                <a:ea typeface="Abadi MT Condensed Extra Bold" charset="0"/>
                <a:cs typeface="Abadi MT Condensed Extra Bold" charset="0"/>
              </a:rPr>
              <a:t>if</a:t>
            </a:r>
            <a:r>
              <a:rPr lang="en-US" sz="7700" b="1" dirty="0"/>
              <a:t> we walk in the light, as he is in the light, we have fellowship with one another, and the blood of Jesus his Son cleanses us from all sin</a:t>
            </a:r>
            <a:r>
              <a:rPr lang="en-US" sz="5100" dirty="0"/>
              <a:t>. </a:t>
            </a:r>
            <a:r>
              <a:rPr lang="en-US" sz="5100" dirty="0" smtClean="0">
                <a:ea typeface="Abadi MT Condensed Extra Bold" charset="0"/>
                <a:cs typeface="Abadi MT Condensed Extra Bold" charset="0"/>
              </a:rPr>
              <a:t>If</a:t>
            </a:r>
            <a:r>
              <a:rPr lang="en-US" sz="5100" dirty="0" smtClean="0"/>
              <a:t> </a:t>
            </a:r>
            <a:r>
              <a:rPr lang="en-US" sz="5100" dirty="0"/>
              <a:t>we say we have no sin, we deceive ourselves, and the truth is not in us. </a:t>
            </a:r>
            <a:r>
              <a:rPr lang="en-US" sz="5100" dirty="0" smtClean="0">
                <a:ea typeface="Abadi MT Condensed Extra Bold" charset="0"/>
                <a:cs typeface="Abadi MT Condensed Extra Bold" charset="0"/>
              </a:rPr>
              <a:t>If</a:t>
            </a:r>
            <a:r>
              <a:rPr lang="en-US" sz="5100" dirty="0" smtClean="0"/>
              <a:t> </a:t>
            </a:r>
            <a:r>
              <a:rPr lang="en-US" sz="5100" dirty="0"/>
              <a:t>we confess our </a:t>
            </a:r>
            <a:r>
              <a:rPr lang="en-US" sz="5100" dirty="0" smtClean="0"/>
              <a:t>sins, </a:t>
            </a:r>
            <a:r>
              <a:rPr lang="en-US" sz="5100" dirty="0"/>
              <a:t>he is faithful and just to forgive us our sins and to cleanse us from all unrighteousness. </a:t>
            </a:r>
            <a:r>
              <a:rPr lang="en-US" sz="5100" dirty="0" smtClean="0">
                <a:ea typeface="Abadi MT Condensed Extra Bold" charset="0"/>
                <a:cs typeface="Abadi MT Condensed Extra Bold" charset="0"/>
              </a:rPr>
              <a:t>If</a:t>
            </a:r>
            <a:r>
              <a:rPr lang="en-US" sz="5100" dirty="0" smtClean="0"/>
              <a:t> </a:t>
            </a:r>
            <a:r>
              <a:rPr lang="en-US" sz="5100" dirty="0"/>
              <a:t>we say we have not sinned, we make him a liar, and his word is not in </a:t>
            </a:r>
            <a:r>
              <a:rPr lang="en-US" sz="5100" dirty="0" smtClean="0"/>
              <a:t>us” (1 John 1:5-10</a:t>
            </a:r>
            <a:r>
              <a:rPr lang="en-US" sz="4800" dirty="0" smtClean="0"/>
              <a:t>)</a:t>
            </a:r>
            <a:endParaRPr lang="en-US" sz="4800" dirty="0"/>
          </a:p>
        </p:txBody>
      </p:sp>
      <p:sp>
        <p:nvSpPr>
          <p:cNvPr id="4" name="Footer Placeholder 3"/>
          <p:cNvSpPr>
            <a:spLocks noGrp="1"/>
          </p:cNvSpPr>
          <p:nvPr>
            <p:ph type="ftr" sz="quarter" idx="11"/>
          </p:nvPr>
        </p:nvSpPr>
        <p:spPr/>
        <p:txBody>
          <a:bodyPr/>
          <a:lstStyle/>
          <a:p>
            <a:r>
              <a:rPr lang="en-US" smtClean="0"/>
              <a:t>God is Light: The Radiance of His Children</a:t>
            </a:r>
            <a:endParaRPr lang="en-US"/>
          </a:p>
        </p:txBody>
      </p:sp>
    </p:spTree>
    <p:extLst>
      <p:ext uri="{BB962C8B-B14F-4D97-AF65-F5344CB8AC3E}">
        <p14:creationId xmlns:p14="http://schemas.microsoft.com/office/powerpoint/2010/main" val="868160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0837" y="1122363"/>
            <a:ext cx="9247163" cy="945588"/>
          </a:xfrm>
        </p:spPr>
        <p:txBody>
          <a:bodyPr/>
          <a:lstStyle/>
          <a:p>
            <a:pPr algn="l"/>
            <a:r>
              <a:rPr lang="en-US" dirty="0" smtClean="0"/>
              <a:t>Children of God</a:t>
            </a:r>
            <a:endParaRPr lang="en-US" dirty="0"/>
          </a:p>
        </p:txBody>
      </p:sp>
      <p:sp>
        <p:nvSpPr>
          <p:cNvPr id="3" name="Subtitle 2"/>
          <p:cNvSpPr>
            <a:spLocks noGrp="1"/>
          </p:cNvSpPr>
          <p:nvPr>
            <p:ph type="subTitle" idx="1"/>
          </p:nvPr>
        </p:nvSpPr>
        <p:spPr>
          <a:xfrm>
            <a:off x="1603716" y="2574388"/>
            <a:ext cx="9064283" cy="2683412"/>
          </a:xfrm>
          <a:solidFill>
            <a:schemeClr val="bg1"/>
          </a:solidFill>
        </p:spPr>
        <p:txBody>
          <a:bodyPr>
            <a:normAutofit fontScale="92500" lnSpcReduction="10000"/>
          </a:bodyPr>
          <a:lstStyle/>
          <a:p>
            <a:pPr algn="l"/>
            <a:r>
              <a:rPr lang="en-US" sz="3200" dirty="0"/>
              <a:t>“The true light, which gives light to everyone, was coming into the world. </a:t>
            </a:r>
            <a:r>
              <a:rPr lang="en-US" sz="3200" baseline="30000" dirty="0"/>
              <a:t>10 </a:t>
            </a:r>
            <a:r>
              <a:rPr lang="en-US" sz="3200" dirty="0"/>
              <a:t>He was in the world, and the world was made through him, yet the world did not know him. </a:t>
            </a:r>
            <a:r>
              <a:rPr lang="en-US" sz="3200" baseline="30000" dirty="0"/>
              <a:t>11 </a:t>
            </a:r>
            <a:r>
              <a:rPr lang="en-US" sz="3200" dirty="0"/>
              <a:t>He came to his own, and his own people did not receive him. </a:t>
            </a:r>
            <a:r>
              <a:rPr lang="en-US" sz="3200" baseline="30000" dirty="0"/>
              <a:t>12 </a:t>
            </a:r>
            <a:r>
              <a:rPr lang="en-US" sz="3200" b="1" dirty="0"/>
              <a:t>But to all who did receive him, who believed in his name, he gave the right to become children of God</a:t>
            </a:r>
            <a:r>
              <a:rPr lang="en-US" sz="3200" dirty="0"/>
              <a:t>” (John 1:9-12).</a:t>
            </a:r>
          </a:p>
          <a:p>
            <a:endParaRPr lang="en-US" dirty="0"/>
          </a:p>
        </p:txBody>
      </p:sp>
      <p:sp>
        <p:nvSpPr>
          <p:cNvPr id="4" name="Footer Placeholder 3"/>
          <p:cNvSpPr>
            <a:spLocks noGrp="1"/>
          </p:cNvSpPr>
          <p:nvPr>
            <p:ph type="ftr" sz="quarter" idx="11"/>
          </p:nvPr>
        </p:nvSpPr>
        <p:spPr/>
        <p:txBody>
          <a:bodyPr/>
          <a:lstStyle/>
          <a:p>
            <a:r>
              <a:rPr lang="en-US" smtClean="0"/>
              <a:t>God is Light: The Radiance of His Children</a:t>
            </a:r>
            <a:endParaRPr lang="en-US"/>
          </a:p>
        </p:txBody>
      </p:sp>
    </p:spTree>
    <p:extLst>
      <p:ext uri="{BB962C8B-B14F-4D97-AF65-F5344CB8AC3E}">
        <p14:creationId xmlns:p14="http://schemas.microsoft.com/office/powerpoint/2010/main" val="1122192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longer in darkness</a:t>
            </a:r>
            <a:endParaRPr lang="en-US" dirty="0"/>
          </a:p>
        </p:txBody>
      </p:sp>
      <p:sp>
        <p:nvSpPr>
          <p:cNvPr id="3" name="Content Placeholder 2"/>
          <p:cNvSpPr>
            <a:spLocks noGrp="1"/>
          </p:cNvSpPr>
          <p:nvPr>
            <p:ph idx="1"/>
          </p:nvPr>
        </p:nvSpPr>
        <p:spPr>
          <a:solidFill>
            <a:schemeClr val="bg1"/>
          </a:solidFill>
        </p:spPr>
        <p:txBody>
          <a:bodyPr>
            <a:normAutofit lnSpcReduction="10000"/>
          </a:bodyPr>
          <a:lstStyle/>
          <a:p>
            <a:r>
              <a:rPr lang="en-US" dirty="0" smtClean="0"/>
              <a:t>“He</a:t>
            </a:r>
            <a:r>
              <a:rPr lang="en-US" dirty="0"/>
              <a:t> has delivered us </a:t>
            </a:r>
            <a:r>
              <a:rPr lang="en-US" b="1" dirty="0"/>
              <a:t>from </a:t>
            </a:r>
            <a:r>
              <a:rPr lang="en-US" dirty="0"/>
              <a:t>the domain of darkness and transferred us </a:t>
            </a:r>
            <a:r>
              <a:rPr lang="en-US" b="1" dirty="0"/>
              <a:t>to</a:t>
            </a:r>
            <a:r>
              <a:rPr lang="en-US" dirty="0"/>
              <a:t> the kingdom of his beloved Son, </a:t>
            </a:r>
            <a:r>
              <a:rPr lang="en-US" b="1" baseline="30000" dirty="0"/>
              <a:t>14 </a:t>
            </a:r>
            <a:r>
              <a:rPr lang="en-US" dirty="0"/>
              <a:t>in whom we have redemption, the forgiveness of </a:t>
            </a:r>
            <a:r>
              <a:rPr lang="en-US" dirty="0" smtClean="0"/>
              <a:t>sins” (Col. 1:13-14)</a:t>
            </a:r>
          </a:p>
          <a:p>
            <a:endParaRPr lang="en-US" dirty="0"/>
          </a:p>
          <a:p>
            <a:r>
              <a:rPr lang="en-US" dirty="0" smtClean="0"/>
              <a:t>“In </a:t>
            </a:r>
            <a:r>
              <a:rPr lang="en-US" dirty="0"/>
              <a:t>their case the god of this world has blinded the minds of the unbelievers, to keep them from seeing the light of the gospel of the glory of Christ, who is the image of God. </a:t>
            </a:r>
            <a:r>
              <a:rPr lang="en-US" b="1" baseline="30000" dirty="0"/>
              <a:t>5 </a:t>
            </a:r>
            <a:r>
              <a:rPr lang="en-US" dirty="0"/>
              <a:t>For what we proclaim is not ourselves, but Jesus Christ as Lord, with ourselves as your servants for Jesus' sake. </a:t>
            </a:r>
            <a:r>
              <a:rPr lang="en-US" b="1" baseline="30000" dirty="0"/>
              <a:t>6 </a:t>
            </a:r>
            <a:r>
              <a:rPr lang="en-US" dirty="0"/>
              <a:t>For God, who said, “</a:t>
            </a:r>
            <a:r>
              <a:rPr lang="en-US" b="1" dirty="0"/>
              <a:t>Let light shine out of darkness</a:t>
            </a:r>
            <a:r>
              <a:rPr lang="en-US" dirty="0"/>
              <a:t>,” has shone in our hearts to give the light of the knowledge of the glory of God in the face of Jesus </a:t>
            </a:r>
            <a:r>
              <a:rPr lang="en-US" dirty="0" smtClean="0"/>
              <a:t>Christ” (2 Cor. 4:4-6)</a:t>
            </a:r>
            <a:endParaRPr lang="en-US" dirty="0"/>
          </a:p>
        </p:txBody>
      </p:sp>
      <p:sp>
        <p:nvSpPr>
          <p:cNvPr id="4" name="Footer Placeholder 3"/>
          <p:cNvSpPr>
            <a:spLocks noGrp="1"/>
          </p:cNvSpPr>
          <p:nvPr>
            <p:ph type="ftr" sz="quarter" idx="11"/>
          </p:nvPr>
        </p:nvSpPr>
        <p:spPr/>
        <p:txBody>
          <a:bodyPr/>
          <a:lstStyle/>
          <a:p>
            <a:r>
              <a:rPr lang="en-US" smtClean="0"/>
              <a:t>God is Light: The Radiance of His Children</a:t>
            </a:r>
            <a:endParaRPr lang="en-US"/>
          </a:p>
        </p:txBody>
      </p:sp>
    </p:spTree>
    <p:extLst>
      <p:ext uri="{BB962C8B-B14F-4D97-AF65-F5344CB8AC3E}">
        <p14:creationId xmlns:p14="http://schemas.microsoft.com/office/powerpoint/2010/main" val="17644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light that shines out of darkness</a:t>
            </a:r>
            <a:r>
              <a:rPr lang="is-IS" dirty="0" smtClean="0"/>
              <a:t>…</a:t>
            </a:r>
            <a:endParaRPr lang="en-US" dirty="0"/>
          </a:p>
        </p:txBody>
      </p:sp>
      <p:sp>
        <p:nvSpPr>
          <p:cNvPr id="3" name="Content Placeholder 2"/>
          <p:cNvSpPr>
            <a:spLocks noGrp="1"/>
          </p:cNvSpPr>
          <p:nvPr>
            <p:ph idx="1"/>
          </p:nvPr>
        </p:nvSpPr>
        <p:spPr>
          <a:xfrm>
            <a:off x="281354" y="1463040"/>
            <a:ext cx="11676184" cy="5190978"/>
          </a:xfrm>
          <a:solidFill>
            <a:schemeClr val="bg1"/>
          </a:solidFill>
        </p:spPr>
        <p:txBody>
          <a:bodyPr>
            <a:normAutofit/>
          </a:bodyPr>
          <a:lstStyle/>
          <a:p>
            <a:pPr marL="514350" indent="-514350">
              <a:buFont typeface="+mj-lt"/>
              <a:buAutoNum type="arabicPeriod"/>
            </a:pPr>
            <a:r>
              <a:rPr lang="en-US" sz="2600" dirty="0" smtClean="0"/>
              <a:t>We mus</a:t>
            </a:r>
            <a:r>
              <a:rPr lang="en-US" sz="2600" dirty="0"/>
              <a:t>t</a:t>
            </a:r>
            <a:r>
              <a:rPr lang="en-US" sz="2600" dirty="0" smtClean="0"/>
              <a:t> never fail in our appreciation of the plan that saves us (Ro. 5:8).</a:t>
            </a:r>
          </a:p>
          <a:p>
            <a:pPr marL="514350" indent="-514350">
              <a:buFont typeface="+mj-lt"/>
              <a:buAutoNum type="arabicPeriod"/>
            </a:pPr>
            <a:r>
              <a:rPr lang="en-US" sz="2600" dirty="0" smtClean="0"/>
              <a:t>We should appreciate the nature of out identity and be zealous (Eph. 5:8; 1 Th. 5:5; 2 Cor. 3:18).</a:t>
            </a:r>
          </a:p>
          <a:p>
            <a:pPr marL="514350" indent="-514350">
              <a:buFont typeface="+mj-lt"/>
              <a:buAutoNum type="arabicPeriod"/>
            </a:pPr>
            <a:r>
              <a:rPr lang="en-US" sz="2600" dirty="0" smtClean="0"/>
              <a:t>Given our salvation through redemption we must avoid the darkness which once enveloped us (1 John 1:5-7; 1 Pet. 1:14-16).</a:t>
            </a:r>
          </a:p>
          <a:p>
            <a:pPr marL="514350" indent="-514350">
              <a:buFont typeface="+mj-lt"/>
              <a:buAutoNum type="arabicPeriod"/>
            </a:pPr>
            <a:r>
              <a:rPr lang="en-US" sz="2600" dirty="0" smtClean="0"/>
              <a:t>We must fully appreciate the value of salvation and the transformation from darkness to light (Mt. 5:14-16; Tit. 2:14)</a:t>
            </a:r>
          </a:p>
          <a:p>
            <a:pPr lvl="1">
              <a:buFont typeface="Wingdings" charset="2"/>
              <a:buChar char="Ø"/>
            </a:pPr>
            <a:r>
              <a:rPr lang="en-US" dirty="0" smtClean="0"/>
              <a:t>The light breaks forth (2 Cor. 4:6)</a:t>
            </a:r>
          </a:p>
          <a:p>
            <a:pPr lvl="1">
              <a:buFont typeface="Wingdings" charset="2"/>
              <a:buChar char="Ø"/>
            </a:pPr>
            <a:r>
              <a:rPr lang="en-US" dirty="0" smtClean="0"/>
              <a:t>Those in darkness are drawn to the light (2 Cor. 4:4)</a:t>
            </a:r>
          </a:p>
          <a:p>
            <a:pPr lvl="1">
              <a:buFont typeface="Wingdings" charset="2"/>
              <a:buChar char="Ø"/>
            </a:pPr>
            <a:r>
              <a:rPr lang="en-US" dirty="0" smtClean="0"/>
              <a:t>Those who are translated into the kingdom step into the light (Col. 1:13).</a:t>
            </a:r>
          </a:p>
          <a:p>
            <a:pPr lvl="1">
              <a:buFont typeface="Wingdings" charset="2"/>
              <a:buChar char="Ø"/>
            </a:pPr>
            <a:r>
              <a:rPr lang="en-US" dirty="0" smtClean="0"/>
              <a:t>The fruit of the light </a:t>
            </a:r>
            <a:r>
              <a:rPr lang="en-US" dirty="0" smtClean="0"/>
              <a:t>changes </a:t>
            </a:r>
            <a:r>
              <a:rPr lang="en-US" dirty="0" smtClean="0"/>
              <a:t>those who have left darkness (Eph. 5:8-12)</a:t>
            </a:r>
          </a:p>
          <a:p>
            <a:pPr lvl="1"/>
            <a:endParaRPr lang="en-US" sz="2200" dirty="0" smtClean="0"/>
          </a:p>
          <a:p>
            <a:endParaRPr lang="en-US" sz="2600" dirty="0" smtClean="0"/>
          </a:p>
          <a:p>
            <a:endParaRPr lang="en-US" sz="2600" dirty="0"/>
          </a:p>
        </p:txBody>
      </p:sp>
      <p:sp>
        <p:nvSpPr>
          <p:cNvPr id="4" name="Footer Placeholder 3"/>
          <p:cNvSpPr>
            <a:spLocks noGrp="1"/>
          </p:cNvSpPr>
          <p:nvPr>
            <p:ph type="ftr" sz="quarter" idx="11"/>
          </p:nvPr>
        </p:nvSpPr>
        <p:spPr/>
        <p:txBody>
          <a:bodyPr/>
          <a:lstStyle/>
          <a:p>
            <a:r>
              <a:rPr lang="en-US" smtClean="0"/>
              <a:t>God is Light: The Radiance of His Children</a:t>
            </a:r>
            <a:endParaRPr lang="en-US"/>
          </a:p>
        </p:txBody>
      </p:sp>
    </p:spTree>
    <p:extLst>
      <p:ext uri="{BB962C8B-B14F-4D97-AF65-F5344CB8AC3E}">
        <p14:creationId xmlns:p14="http://schemas.microsoft.com/office/powerpoint/2010/main" val="161389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do we know when one is radiating the word? </a:t>
            </a:r>
            <a:endParaRPr lang="en-US" sz="3600" dirty="0"/>
          </a:p>
        </p:txBody>
      </p:sp>
      <p:sp>
        <p:nvSpPr>
          <p:cNvPr id="3" name="Content Placeholder 2"/>
          <p:cNvSpPr>
            <a:spLocks noGrp="1"/>
          </p:cNvSpPr>
          <p:nvPr>
            <p:ph idx="1"/>
          </p:nvPr>
        </p:nvSpPr>
        <p:spPr>
          <a:solidFill>
            <a:schemeClr val="bg1"/>
          </a:solidFill>
        </p:spPr>
        <p:txBody>
          <a:bodyPr/>
          <a:lstStyle/>
          <a:p>
            <a:pPr marL="514350" indent="-514350">
              <a:buFont typeface="+mj-lt"/>
              <a:buAutoNum type="arabicPeriod"/>
            </a:pPr>
            <a:r>
              <a:rPr lang="en-US" b="1" dirty="0" smtClean="0"/>
              <a:t>We can see it in their fruit bearing </a:t>
            </a:r>
            <a:r>
              <a:rPr lang="en-US" dirty="0" smtClean="0"/>
              <a:t>(John 15:8; Mt. 7:14-17)</a:t>
            </a:r>
          </a:p>
          <a:p>
            <a:pPr marL="514350" indent="-514350">
              <a:buFont typeface="+mj-lt"/>
              <a:buAutoNum type="arabicPeriod"/>
            </a:pPr>
            <a:r>
              <a:rPr lang="en-US" b="1" dirty="0" smtClean="0"/>
              <a:t>We can see it by their good works </a:t>
            </a:r>
            <a:r>
              <a:rPr lang="en-US" dirty="0" smtClean="0"/>
              <a:t>(Mt. 5:16; Eph. 2:10; Acts 9:36; Tit. 2:14; Heb. 10:24; Ja. 2:14)</a:t>
            </a:r>
          </a:p>
          <a:p>
            <a:pPr marL="514350" indent="-514350">
              <a:buFont typeface="+mj-lt"/>
              <a:buAutoNum type="arabicPeriod"/>
            </a:pPr>
            <a:r>
              <a:rPr lang="en-US" b="1" dirty="0" smtClean="0"/>
              <a:t>We can see it because their light is always available </a:t>
            </a:r>
            <a:r>
              <a:rPr lang="en-US" dirty="0" smtClean="0"/>
              <a:t>(Tit. 1:16; Ja. 4:16)</a:t>
            </a:r>
            <a:endParaRPr lang="en-US" b="1" dirty="0" smtClean="0"/>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God is Light: The Radiance of His Children</a:t>
            </a:r>
            <a:endParaRPr lang="en-US"/>
          </a:p>
        </p:txBody>
      </p:sp>
    </p:spTree>
    <p:extLst>
      <p:ext uri="{BB962C8B-B14F-4D97-AF65-F5344CB8AC3E}">
        <p14:creationId xmlns:p14="http://schemas.microsoft.com/office/powerpoint/2010/main" val="87214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1087820" y="2096814"/>
            <a:ext cx="10265979" cy="3332830"/>
          </a:xfrm>
          <a:solidFill>
            <a:schemeClr val="bg1"/>
          </a:solidFill>
        </p:spPr>
        <p:txBody>
          <a:bodyPr/>
          <a:lstStyle/>
          <a:p>
            <a:pPr marL="0" indent="0">
              <a:buNone/>
            </a:pPr>
            <a:endParaRPr lang="en-US" dirty="0" smtClean="0"/>
          </a:p>
          <a:p>
            <a:pPr marL="0" indent="0">
              <a:buNone/>
            </a:pPr>
            <a:endParaRPr lang="en-US" dirty="0"/>
          </a:p>
          <a:p>
            <a:pPr marL="0" indent="0">
              <a:buNone/>
            </a:pPr>
            <a:r>
              <a:rPr lang="en-US" dirty="0" smtClean="0"/>
              <a:t>“</a:t>
            </a:r>
            <a:r>
              <a:rPr lang="en-US" sz="3200" i="1" dirty="0"/>
              <a:t>Let your light shine before others, so that they may see your good works and give glory to your Father who is in heaven</a:t>
            </a:r>
            <a:r>
              <a:rPr lang="en-US" sz="3200" dirty="0"/>
              <a:t>” (Mt. </a:t>
            </a:r>
            <a:r>
              <a:rPr lang="en-US" sz="3200" dirty="0" smtClean="0"/>
              <a:t>5:16</a:t>
            </a:r>
            <a:r>
              <a:rPr lang="en-US" sz="3200" dirty="0"/>
              <a:t>).  </a:t>
            </a:r>
          </a:p>
          <a:p>
            <a:pPr marL="0" indent="0">
              <a:buNone/>
            </a:pPr>
            <a:endParaRPr lang="en-US" sz="3200" dirty="0"/>
          </a:p>
        </p:txBody>
      </p:sp>
      <p:sp>
        <p:nvSpPr>
          <p:cNvPr id="4" name="Footer Placeholder 3"/>
          <p:cNvSpPr>
            <a:spLocks noGrp="1"/>
          </p:cNvSpPr>
          <p:nvPr>
            <p:ph type="ftr" sz="quarter" idx="11"/>
          </p:nvPr>
        </p:nvSpPr>
        <p:spPr/>
        <p:txBody>
          <a:bodyPr/>
          <a:lstStyle/>
          <a:p>
            <a:r>
              <a:rPr lang="en-US" smtClean="0"/>
              <a:t>God is Light: The Radiance of His Children</a:t>
            </a:r>
            <a:endParaRPr lang="en-US"/>
          </a:p>
        </p:txBody>
      </p:sp>
    </p:spTree>
    <p:extLst>
      <p:ext uri="{BB962C8B-B14F-4D97-AF65-F5344CB8AC3E}">
        <p14:creationId xmlns:p14="http://schemas.microsoft.com/office/powerpoint/2010/main" val="212338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1117</Words>
  <Application>Microsoft Macintosh PowerPoint</Application>
  <PresentationFormat>Widescreen</PresentationFormat>
  <Paragraphs>48</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Abadi MT Condensed Extra Bold</vt:lpstr>
      <vt:lpstr>Calibri</vt:lpstr>
      <vt:lpstr>Calibri Light</vt:lpstr>
      <vt:lpstr>Wingdings</vt:lpstr>
      <vt:lpstr>Arial</vt:lpstr>
      <vt:lpstr>Office Theme</vt:lpstr>
      <vt:lpstr>God is Light The Radiance of His Children </vt:lpstr>
      <vt:lpstr>We have learned about...</vt:lpstr>
      <vt:lpstr>God is Light The Radiance of His Children </vt:lpstr>
      <vt:lpstr>God is Light The Radiance of His Children </vt:lpstr>
      <vt:lpstr>Children of God</vt:lpstr>
      <vt:lpstr>No longer in darkness</vt:lpstr>
      <vt:lpstr>As light that shines out of darkness…</vt:lpstr>
      <vt:lpstr>How do we know when one is radiating the word? </vt:lpstr>
      <vt:lpstr>Application</vt:lpstr>
      <vt:lpstr>God is Light The Radiance of His Children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 Light The Radiance of His Children </dc:title>
  <dc:creator>Microsoft Office User</dc:creator>
  <cp:lastModifiedBy>Microsoft Office User</cp:lastModifiedBy>
  <cp:revision>13</cp:revision>
  <cp:lastPrinted>2016-03-18T18:32:30Z</cp:lastPrinted>
  <dcterms:created xsi:type="dcterms:W3CDTF">2016-03-18T12:00:30Z</dcterms:created>
  <dcterms:modified xsi:type="dcterms:W3CDTF">2016-03-19T22:21:20Z</dcterms:modified>
</cp:coreProperties>
</file>