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0" r:id="rId3"/>
    <p:sldId id="256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4"/>
    <p:restoredTop sz="94671"/>
  </p:normalViewPr>
  <p:slideViewPr>
    <p:cSldViewPr snapToGrid="0" snapToObjects="1">
      <p:cViewPr varScale="1">
        <p:scale>
          <a:sx n="79" d="100"/>
          <a:sy n="79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2EDC3-2752-D047-A327-2D9304C72552}" type="datetimeFigureOut">
              <a:rPr lang="en-US" smtClean="0"/>
              <a:t>5/22/16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43B3E-C105-8144-99B4-0921C969B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6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C0DCA-A3F1-1945-9D27-32B20DD4F13F}" type="datetimeFigureOut">
              <a:rPr lang="en-US" smtClean="0"/>
              <a:t>5/22/16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CC549-D358-9242-911D-94F14C607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7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C549-D358-9242-911D-94F14C6070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60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CC549-D358-9242-911D-94F14C6070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3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70B6-7739-394D-A244-726200622243}" type="datetime1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C98-9079-214F-9323-5CC4FFF37E3C}" type="datetime1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6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3515-FFFA-E84D-AA78-D22C0C5E09D6}" type="datetime1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98FD-9A7B-F544-B29B-7BB6517BC537}" type="datetime1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1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3601-D652-854B-9EBD-C1BBF379D0C7}" type="datetime1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E66-CA80-B64F-8F02-D42619B2E5BF}" type="datetime1">
              <a:rPr lang="en-US" smtClean="0"/>
              <a:t>5/22/16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2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A05D-756F-1C48-9117-F015A124CBF3}" type="datetime1">
              <a:rPr lang="en-US" smtClean="0"/>
              <a:t>5/22/16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5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25EA-1A79-5147-9526-74E60D13C2FB}" type="datetime1">
              <a:rPr lang="en-US" smtClean="0"/>
              <a:t>5/22/16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3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1AEB-86EA-6C4B-BE93-1CBCA0F64873}" type="datetime1">
              <a:rPr lang="en-US" smtClean="0"/>
              <a:t>5/22/16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7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BA7B-81DE-D544-9D0A-40CD104D9DCB}" type="datetime1">
              <a:rPr lang="en-US" smtClean="0"/>
              <a:t>5/22/16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609A-314B-5B40-B72D-72362A7F0EE7}" type="datetime1">
              <a:rPr lang="en-US" smtClean="0"/>
              <a:t>5/22/16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AC25E-7986-0344-9555-BF2173FC7F26}" type="datetime1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2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Seven Pillars of Wisdom</a:t>
            </a:r>
            <a:endParaRPr lang="en-US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Proverbs 9:1; 8:12-14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3EFB-0CEF-DD4F-A3FC-F7F29B1BE857}" type="datetime1">
              <a:rPr lang="en-US" smtClean="0"/>
              <a:t>5/22/16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seven pillars of Proverbs 9:1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77785"/>
            <a:ext cx="10967357" cy="4299177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b="1" baseline="30000" dirty="0" smtClean="0"/>
              <a:t> </a:t>
            </a:r>
            <a:r>
              <a:rPr lang="en-US" dirty="0" smtClean="0"/>
              <a:t>“Wisdom </a:t>
            </a:r>
            <a:r>
              <a:rPr lang="en-US" dirty="0"/>
              <a:t>has built her </a:t>
            </a:r>
            <a:r>
              <a:rPr lang="en-US" dirty="0" smtClean="0"/>
              <a:t>house;</a:t>
            </a:r>
            <a:r>
              <a:rPr lang="en-US" dirty="0"/>
              <a:t> </a:t>
            </a:r>
            <a:r>
              <a:rPr lang="en-US" dirty="0" smtClean="0"/>
              <a:t>she </a:t>
            </a:r>
            <a:r>
              <a:rPr lang="en-US" dirty="0"/>
              <a:t>has hewn her </a:t>
            </a:r>
            <a:r>
              <a:rPr lang="en-US" b="1" dirty="0"/>
              <a:t>seven pillars</a:t>
            </a:r>
            <a:r>
              <a:rPr lang="en-US" dirty="0" smtClean="0"/>
              <a:t>.”</a:t>
            </a:r>
          </a:p>
          <a:p>
            <a:pPr>
              <a:buBlip>
                <a:blip r:embed="rId2"/>
              </a:buBlip>
            </a:pPr>
            <a:endParaRPr lang="en-US" dirty="0"/>
          </a:p>
          <a:p>
            <a:pPr>
              <a:buBlip>
                <a:blip r:embed="rId2"/>
              </a:buBlip>
            </a:pPr>
            <a:r>
              <a:rPr lang="en-US" b="1" baseline="30000" dirty="0" smtClean="0"/>
              <a:t>12 </a:t>
            </a:r>
            <a:r>
              <a:rPr lang="en-US" dirty="0" smtClean="0"/>
              <a:t>I, wisdom, dwell with </a:t>
            </a:r>
            <a:r>
              <a:rPr lang="en-US" b="1" dirty="0" smtClean="0"/>
              <a:t>prudence</a:t>
            </a:r>
            <a:r>
              <a:rPr lang="en-US" dirty="0" smtClean="0"/>
              <a:t>, and I find </a:t>
            </a:r>
            <a:r>
              <a:rPr lang="en-US" b="1" dirty="0" smtClean="0"/>
              <a:t>knowledge and discretion</a:t>
            </a:r>
            <a:r>
              <a:rPr lang="en-US" dirty="0" smtClean="0"/>
              <a:t>. </a:t>
            </a:r>
            <a:r>
              <a:rPr lang="en-US" b="1" baseline="30000" dirty="0" smtClean="0"/>
              <a:t>13 </a:t>
            </a:r>
            <a:r>
              <a:rPr lang="en-US" dirty="0" smtClean="0"/>
              <a:t>The </a:t>
            </a:r>
            <a:r>
              <a:rPr lang="en-US" b="1" dirty="0" smtClean="0"/>
              <a:t>fear of the </a:t>
            </a:r>
            <a:r>
              <a:rPr lang="en-US" b="1" cap="small" dirty="0" smtClean="0"/>
              <a:t>Lord</a:t>
            </a:r>
            <a:r>
              <a:rPr lang="en-US" dirty="0" smtClean="0"/>
              <a:t> is hatred of evil. Pride and arrogance and the way of evil and perverted speech I hate. </a:t>
            </a:r>
            <a:r>
              <a:rPr lang="en-US" b="1" baseline="30000" dirty="0" smtClean="0"/>
              <a:t>14 </a:t>
            </a:r>
            <a:r>
              <a:rPr lang="en-US" dirty="0" smtClean="0"/>
              <a:t>I have </a:t>
            </a:r>
            <a:r>
              <a:rPr lang="en-US" b="1" dirty="0" smtClean="0"/>
              <a:t>counsel </a:t>
            </a:r>
            <a:r>
              <a:rPr lang="en-US" dirty="0" smtClean="0"/>
              <a:t>and </a:t>
            </a:r>
            <a:r>
              <a:rPr lang="en-US" b="1" dirty="0" smtClean="0"/>
              <a:t>sound wisdom </a:t>
            </a:r>
            <a:r>
              <a:rPr lang="en-US" dirty="0" smtClean="0"/>
              <a:t>(judgment); I have </a:t>
            </a:r>
            <a:r>
              <a:rPr lang="en-US" b="1" dirty="0" smtClean="0"/>
              <a:t>insight</a:t>
            </a:r>
            <a:r>
              <a:rPr lang="en-US" dirty="0" smtClean="0"/>
              <a:t>; I have </a:t>
            </a:r>
            <a:r>
              <a:rPr lang="en-US" b="1" dirty="0" smtClean="0"/>
              <a:t>strength </a:t>
            </a:r>
            <a:r>
              <a:rPr lang="en-US" dirty="0" smtClean="0"/>
              <a:t>(power)” </a:t>
            </a:r>
            <a:r>
              <a:rPr lang="en-US" dirty="0" smtClean="0"/>
              <a:t>(Pro. 8:12-14).</a:t>
            </a:r>
          </a:p>
          <a:p>
            <a:endParaRPr lang="en-US" dirty="0" smtClean="0"/>
          </a:p>
          <a:p>
            <a:pPr>
              <a:buBlip>
                <a:blip r:embed="rId2"/>
              </a:buBlip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B255-DCC9-A74C-BADE-BE6298A32BED}" type="datetime1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776" y="0"/>
            <a:ext cx="12218776" cy="6858000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3627-56CC-5C4B-A585-E17B8B21E14C}" type="datetime1">
              <a:rPr lang="en-US" smtClean="0"/>
              <a:t>5/22/16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8569"/>
            <a:ext cx="4022871" cy="73708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Seven Pillars</a:t>
            </a:r>
            <a:endParaRPr lang="en-US" sz="4000" dirty="0">
              <a:solidFill>
                <a:srgbClr val="0070C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0" b="9530"/>
          <a:stretch>
            <a:fillRect/>
          </a:stretch>
        </p:blipFill>
        <p:spPr>
          <a:xfrm>
            <a:off x="4816929" y="438569"/>
            <a:ext cx="7200900" cy="6158174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14300" y="1094017"/>
            <a:ext cx="4425043" cy="5502726"/>
          </a:xfrm>
          <a:solidFill>
            <a:srgbClr val="0070C0"/>
          </a:solidFill>
        </p:spPr>
        <p:txBody>
          <a:bodyPr/>
          <a:lstStyle/>
          <a:p>
            <a:pPr marL="457200" indent="-457200" algn="ctr">
              <a:buBlip>
                <a:blip r:embed="rId2"/>
              </a:buBlip>
            </a:pPr>
            <a:r>
              <a:rPr lang="en-US" sz="3200" b="1" dirty="0" smtClean="0">
                <a:solidFill>
                  <a:schemeClr val="bg1"/>
                </a:solidFill>
              </a:rPr>
              <a:t>Prudence </a:t>
            </a:r>
            <a:r>
              <a:rPr lang="en-US" sz="3200" dirty="0" smtClean="0">
                <a:solidFill>
                  <a:schemeClr val="bg1"/>
                </a:solidFill>
              </a:rPr>
              <a:t>(12a)</a:t>
            </a:r>
          </a:p>
          <a:p>
            <a:pPr marL="457200" indent="-457200" algn="ctr">
              <a:buBlip>
                <a:blip r:embed="rId2"/>
              </a:buBlip>
            </a:pPr>
            <a:r>
              <a:rPr lang="en-US" sz="3200" b="1" dirty="0" smtClean="0">
                <a:solidFill>
                  <a:schemeClr val="bg1"/>
                </a:solidFill>
              </a:rPr>
              <a:t>Knowledge and Discretion </a:t>
            </a:r>
            <a:r>
              <a:rPr lang="en-US" sz="3200" dirty="0" smtClean="0">
                <a:solidFill>
                  <a:schemeClr val="bg1"/>
                </a:solidFill>
              </a:rPr>
              <a:t>(12b)</a:t>
            </a:r>
          </a:p>
          <a:p>
            <a:pPr marL="457200" indent="-457200" algn="ctr">
              <a:buBlip>
                <a:blip r:embed="rId2"/>
              </a:buBlip>
            </a:pPr>
            <a:r>
              <a:rPr lang="en-US" sz="3200" b="1" dirty="0" smtClean="0">
                <a:solidFill>
                  <a:schemeClr val="bg1"/>
                </a:solidFill>
              </a:rPr>
              <a:t>Fear of the Lord </a:t>
            </a:r>
            <a:r>
              <a:rPr lang="en-US" sz="3200" dirty="0" smtClean="0">
                <a:solidFill>
                  <a:schemeClr val="bg1"/>
                </a:solidFill>
              </a:rPr>
              <a:t>(13)</a:t>
            </a:r>
          </a:p>
          <a:p>
            <a:pPr marL="457200" indent="-457200" algn="ctr">
              <a:buBlip>
                <a:blip r:embed="rId2"/>
              </a:buBlip>
            </a:pPr>
            <a:r>
              <a:rPr lang="en-US" sz="3200" b="1" dirty="0" smtClean="0">
                <a:solidFill>
                  <a:schemeClr val="bg1"/>
                </a:solidFill>
              </a:rPr>
              <a:t>Counsel </a:t>
            </a:r>
            <a:r>
              <a:rPr lang="en-US" sz="3200" dirty="0" smtClean="0">
                <a:solidFill>
                  <a:schemeClr val="bg1"/>
                </a:solidFill>
              </a:rPr>
              <a:t>(14a)</a:t>
            </a:r>
          </a:p>
          <a:p>
            <a:pPr marL="457200" indent="-457200" algn="ctr">
              <a:buBlip>
                <a:blip r:embed="rId2"/>
              </a:buBlip>
            </a:pPr>
            <a:r>
              <a:rPr lang="en-US" sz="3200" b="1" dirty="0" smtClean="0">
                <a:solidFill>
                  <a:schemeClr val="bg1"/>
                </a:solidFill>
              </a:rPr>
              <a:t>Sound Judgment </a:t>
            </a:r>
            <a:r>
              <a:rPr lang="en-US" sz="3200" dirty="0" smtClean="0">
                <a:solidFill>
                  <a:schemeClr val="bg1"/>
                </a:solidFill>
              </a:rPr>
              <a:t>(14b)</a:t>
            </a:r>
          </a:p>
          <a:p>
            <a:pPr marL="457200" indent="-457200" algn="ctr">
              <a:buBlip>
                <a:blip r:embed="rId2"/>
              </a:buBlip>
            </a:pPr>
            <a:r>
              <a:rPr lang="en-US" sz="3200" b="1" dirty="0" smtClean="0">
                <a:solidFill>
                  <a:schemeClr val="bg1"/>
                </a:solidFill>
              </a:rPr>
              <a:t>Insight </a:t>
            </a:r>
            <a:r>
              <a:rPr lang="en-US" sz="3200" dirty="0" smtClean="0">
                <a:solidFill>
                  <a:schemeClr val="bg1"/>
                </a:solidFill>
              </a:rPr>
              <a:t>(14c)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457200" indent="-457200" algn="ctr">
              <a:buBlip>
                <a:blip r:embed="rId2"/>
              </a:buBlip>
            </a:pPr>
            <a:r>
              <a:rPr lang="en-US" sz="3200" b="1" dirty="0" smtClean="0">
                <a:solidFill>
                  <a:schemeClr val="bg1"/>
                </a:solidFill>
              </a:rPr>
              <a:t>Power </a:t>
            </a:r>
            <a:r>
              <a:rPr lang="en-US" sz="3200" dirty="0" smtClean="0">
                <a:solidFill>
                  <a:schemeClr val="bg1"/>
                </a:solidFill>
              </a:rPr>
              <a:t>(14d)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1BCE-8DB3-0945-A4FB-F69C9E2589C1}" type="datetime1">
              <a:rPr lang="en-US" smtClean="0"/>
              <a:t>5/22/16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2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Seven Pillars of Wisdom</a:t>
            </a:r>
            <a:endParaRPr lang="en-US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Proverbs 9:1; 8:12-14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50D8-459B-124F-B21F-832A1AFA9650}" type="datetime1">
              <a:rPr lang="en-US" smtClean="0"/>
              <a:t>5/22/16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103</Words>
  <Application>Microsoft Macintosh PowerPoint</Application>
  <PresentationFormat>Widescreen</PresentationFormat>
  <Paragraphs>34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Abadi MT Condensed Extra Bold</vt:lpstr>
      <vt:lpstr>Calibri</vt:lpstr>
      <vt:lpstr>Calibri Light</vt:lpstr>
      <vt:lpstr>Arial</vt:lpstr>
      <vt:lpstr>Office Theme</vt:lpstr>
      <vt:lpstr>Seven Pillars of Wisdom</vt:lpstr>
      <vt:lpstr>The seven pillars of Proverbs 9:1</vt:lpstr>
      <vt:lpstr>PowerPoint Presentation</vt:lpstr>
      <vt:lpstr>The Seven Pillars</vt:lpstr>
      <vt:lpstr>Seven Pillars of Wisdom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cp:lastPrinted>2016-05-20T21:25:32Z</cp:lastPrinted>
  <dcterms:created xsi:type="dcterms:W3CDTF">2016-05-20T20:48:34Z</dcterms:created>
  <dcterms:modified xsi:type="dcterms:W3CDTF">2016-05-22T18:47:44Z</dcterms:modified>
</cp:coreProperties>
</file>