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4" r:id="rId9"/>
    <p:sldId id="265" r:id="rId10"/>
    <p:sldId id="263" r:id="rId11"/>
    <p:sldId id="266"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90"/>
  </p:normalViewPr>
  <p:slideViewPr>
    <p:cSldViewPr snapToGrid="0" snapToObjects="1">
      <p:cViewPr varScale="1">
        <p:scale>
          <a:sx n="91" d="100"/>
          <a:sy n="91" d="100"/>
        </p:scale>
        <p:origin x="84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17DDA7-915F-C74A-85B4-B23C36EB8E2C}" type="datetimeFigureOut">
              <a:rPr lang="en-US" smtClean="0"/>
              <a:t>1/1/17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667973-CA7A-1B44-ACDA-F9B672564941}" type="slidenum">
              <a:rPr lang="en-US" smtClean="0"/>
              <a:t>‹#›</a:t>
            </a:fld>
            <a:endParaRPr lang="en-US"/>
          </a:p>
        </p:txBody>
      </p:sp>
    </p:spTree>
    <p:extLst>
      <p:ext uri="{BB962C8B-B14F-4D97-AF65-F5344CB8AC3E}">
        <p14:creationId xmlns:p14="http://schemas.microsoft.com/office/powerpoint/2010/main" val="167233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667973-CA7A-1B44-ACDA-F9B672564941}" type="slidenum">
              <a:rPr lang="en-US" smtClean="0"/>
              <a:t>1</a:t>
            </a:fld>
            <a:endParaRPr lang="en-US"/>
          </a:p>
        </p:txBody>
      </p:sp>
    </p:spTree>
    <p:extLst>
      <p:ext uri="{BB962C8B-B14F-4D97-AF65-F5344CB8AC3E}">
        <p14:creationId xmlns:p14="http://schemas.microsoft.com/office/powerpoint/2010/main" val="1784790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1/1/17                     ---- Fink</a:t>
            </a:r>
            <a:endParaRPr lang="en-US"/>
          </a:p>
        </p:txBody>
      </p:sp>
      <p:sp>
        <p:nvSpPr>
          <p:cNvPr id="5" name="Footer Placeholder 4"/>
          <p:cNvSpPr>
            <a:spLocks noGrp="1"/>
          </p:cNvSpPr>
          <p:nvPr>
            <p:ph type="ftr" sz="quarter" idx="11"/>
          </p:nvPr>
        </p:nvSpPr>
        <p:spPr/>
        <p:txBody>
          <a:bodyPr/>
          <a:lstStyle/>
          <a:p>
            <a:r>
              <a:rPr lang="en-US" smtClean="0"/>
              <a:t>Why A Reason For Our Hope     </a:t>
            </a:r>
            <a:endParaRPr lang="en-US"/>
          </a:p>
        </p:txBody>
      </p:sp>
      <p:sp>
        <p:nvSpPr>
          <p:cNvPr id="6" name="Slide Number Placeholder 5"/>
          <p:cNvSpPr>
            <a:spLocks noGrp="1"/>
          </p:cNvSpPr>
          <p:nvPr>
            <p:ph type="sldNum" sz="quarter" idx="12"/>
          </p:nvPr>
        </p:nvSpPr>
        <p:spPr/>
        <p:txBody>
          <a:bodyPr/>
          <a:lstStyle/>
          <a:p>
            <a:fld id="{9BBA7B8B-F99E-6F4F-A247-45EDA071798D}" type="slidenum">
              <a:rPr lang="en-US" smtClean="0"/>
              <a:t>‹#›</a:t>
            </a:fld>
            <a:endParaRPr lang="en-US"/>
          </a:p>
        </p:txBody>
      </p:sp>
    </p:spTree>
    <p:extLst>
      <p:ext uri="{BB962C8B-B14F-4D97-AF65-F5344CB8AC3E}">
        <p14:creationId xmlns:p14="http://schemas.microsoft.com/office/powerpoint/2010/main" val="1587565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1/1/17                     ---- Fink</a:t>
            </a:r>
            <a:endParaRPr lang="en-US"/>
          </a:p>
        </p:txBody>
      </p:sp>
      <p:sp>
        <p:nvSpPr>
          <p:cNvPr id="5" name="Footer Placeholder 4"/>
          <p:cNvSpPr>
            <a:spLocks noGrp="1"/>
          </p:cNvSpPr>
          <p:nvPr>
            <p:ph type="ftr" sz="quarter" idx="11"/>
          </p:nvPr>
        </p:nvSpPr>
        <p:spPr/>
        <p:txBody>
          <a:bodyPr/>
          <a:lstStyle/>
          <a:p>
            <a:r>
              <a:rPr lang="en-US" smtClean="0"/>
              <a:t>Why A Reason For Our Hope     </a:t>
            </a:r>
            <a:endParaRPr lang="en-US"/>
          </a:p>
        </p:txBody>
      </p:sp>
      <p:sp>
        <p:nvSpPr>
          <p:cNvPr id="6" name="Slide Number Placeholder 5"/>
          <p:cNvSpPr>
            <a:spLocks noGrp="1"/>
          </p:cNvSpPr>
          <p:nvPr>
            <p:ph type="sldNum" sz="quarter" idx="12"/>
          </p:nvPr>
        </p:nvSpPr>
        <p:spPr/>
        <p:txBody>
          <a:bodyPr/>
          <a:lstStyle/>
          <a:p>
            <a:fld id="{9BBA7B8B-F99E-6F4F-A247-45EDA071798D}" type="slidenum">
              <a:rPr lang="en-US" smtClean="0"/>
              <a:t>‹#›</a:t>
            </a:fld>
            <a:endParaRPr lang="en-US"/>
          </a:p>
        </p:txBody>
      </p:sp>
    </p:spTree>
    <p:extLst>
      <p:ext uri="{BB962C8B-B14F-4D97-AF65-F5344CB8AC3E}">
        <p14:creationId xmlns:p14="http://schemas.microsoft.com/office/powerpoint/2010/main" val="60236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1/1/17                     ---- Fink</a:t>
            </a:r>
            <a:endParaRPr lang="en-US"/>
          </a:p>
        </p:txBody>
      </p:sp>
      <p:sp>
        <p:nvSpPr>
          <p:cNvPr id="5" name="Footer Placeholder 4"/>
          <p:cNvSpPr>
            <a:spLocks noGrp="1"/>
          </p:cNvSpPr>
          <p:nvPr>
            <p:ph type="ftr" sz="quarter" idx="11"/>
          </p:nvPr>
        </p:nvSpPr>
        <p:spPr/>
        <p:txBody>
          <a:bodyPr/>
          <a:lstStyle/>
          <a:p>
            <a:r>
              <a:rPr lang="en-US" smtClean="0"/>
              <a:t>Why A Reason For Our Hope     </a:t>
            </a:r>
            <a:endParaRPr lang="en-US"/>
          </a:p>
        </p:txBody>
      </p:sp>
      <p:sp>
        <p:nvSpPr>
          <p:cNvPr id="6" name="Slide Number Placeholder 5"/>
          <p:cNvSpPr>
            <a:spLocks noGrp="1"/>
          </p:cNvSpPr>
          <p:nvPr>
            <p:ph type="sldNum" sz="quarter" idx="12"/>
          </p:nvPr>
        </p:nvSpPr>
        <p:spPr/>
        <p:txBody>
          <a:bodyPr/>
          <a:lstStyle/>
          <a:p>
            <a:fld id="{9BBA7B8B-F99E-6F4F-A247-45EDA071798D}" type="slidenum">
              <a:rPr lang="en-US" smtClean="0"/>
              <a:t>‹#›</a:t>
            </a:fld>
            <a:endParaRPr lang="en-US"/>
          </a:p>
        </p:txBody>
      </p:sp>
    </p:spTree>
    <p:extLst>
      <p:ext uri="{BB962C8B-B14F-4D97-AF65-F5344CB8AC3E}">
        <p14:creationId xmlns:p14="http://schemas.microsoft.com/office/powerpoint/2010/main" val="924898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1/1/17                     ---- Fink</a:t>
            </a:r>
            <a:endParaRPr lang="en-US"/>
          </a:p>
        </p:txBody>
      </p:sp>
      <p:sp>
        <p:nvSpPr>
          <p:cNvPr id="5" name="Footer Placeholder 4"/>
          <p:cNvSpPr>
            <a:spLocks noGrp="1"/>
          </p:cNvSpPr>
          <p:nvPr>
            <p:ph type="ftr" sz="quarter" idx="11"/>
          </p:nvPr>
        </p:nvSpPr>
        <p:spPr/>
        <p:txBody>
          <a:bodyPr/>
          <a:lstStyle/>
          <a:p>
            <a:r>
              <a:rPr lang="en-US" smtClean="0"/>
              <a:t>Why A Reason For Our Hope     </a:t>
            </a:r>
            <a:endParaRPr lang="en-US"/>
          </a:p>
        </p:txBody>
      </p:sp>
      <p:sp>
        <p:nvSpPr>
          <p:cNvPr id="6" name="Slide Number Placeholder 5"/>
          <p:cNvSpPr>
            <a:spLocks noGrp="1"/>
          </p:cNvSpPr>
          <p:nvPr>
            <p:ph type="sldNum" sz="quarter" idx="12"/>
          </p:nvPr>
        </p:nvSpPr>
        <p:spPr/>
        <p:txBody>
          <a:bodyPr/>
          <a:lstStyle/>
          <a:p>
            <a:fld id="{9BBA7B8B-F99E-6F4F-A247-45EDA071798D}" type="slidenum">
              <a:rPr lang="en-US" smtClean="0"/>
              <a:t>‹#›</a:t>
            </a:fld>
            <a:endParaRPr lang="en-US"/>
          </a:p>
        </p:txBody>
      </p:sp>
    </p:spTree>
    <p:extLst>
      <p:ext uri="{BB962C8B-B14F-4D97-AF65-F5344CB8AC3E}">
        <p14:creationId xmlns:p14="http://schemas.microsoft.com/office/powerpoint/2010/main" val="1522166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1/1/17                     ---- Fink</a:t>
            </a:r>
            <a:endParaRPr lang="en-US"/>
          </a:p>
        </p:txBody>
      </p:sp>
      <p:sp>
        <p:nvSpPr>
          <p:cNvPr id="5" name="Footer Placeholder 4"/>
          <p:cNvSpPr>
            <a:spLocks noGrp="1"/>
          </p:cNvSpPr>
          <p:nvPr>
            <p:ph type="ftr" sz="quarter" idx="11"/>
          </p:nvPr>
        </p:nvSpPr>
        <p:spPr/>
        <p:txBody>
          <a:bodyPr/>
          <a:lstStyle/>
          <a:p>
            <a:r>
              <a:rPr lang="en-US" smtClean="0"/>
              <a:t>Why A Reason For Our Hope     </a:t>
            </a:r>
            <a:endParaRPr lang="en-US"/>
          </a:p>
        </p:txBody>
      </p:sp>
      <p:sp>
        <p:nvSpPr>
          <p:cNvPr id="6" name="Slide Number Placeholder 5"/>
          <p:cNvSpPr>
            <a:spLocks noGrp="1"/>
          </p:cNvSpPr>
          <p:nvPr>
            <p:ph type="sldNum" sz="quarter" idx="12"/>
          </p:nvPr>
        </p:nvSpPr>
        <p:spPr/>
        <p:txBody>
          <a:bodyPr/>
          <a:lstStyle/>
          <a:p>
            <a:fld id="{9BBA7B8B-F99E-6F4F-A247-45EDA071798D}" type="slidenum">
              <a:rPr lang="en-US" smtClean="0"/>
              <a:t>‹#›</a:t>
            </a:fld>
            <a:endParaRPr lang="en-US"/>
          </a:p>
        </p:txBody>
      </p:sp>
    </p:spTree>
    <p:extLst>
      <p:ext uri="{BB962C8B-B14F-4D97-AF65-F5344CB8AC3E}">
        <p14:creationId xmlns:p14="http://schemas.microsoft.com/office/powerpoint/2010/main" val="76435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1/1/17                     ---- Fink</a:t>
            </a:r>
            <a:endParaRPr lang="en-US"/>
          </a:p>
        </p:txBody>
      </p:sp>
      <p:sp>
        <p:nvSpPr>
          <p:cNvPr id="6" name="Footer Placeholder 5"/>
          <p:cNvSpPr>
            <a:spLocks noGrp="1"/>
          </p:cNvSpPr>
          <p:nvPr>
            <p:ph type="ftr" sz="quarter" idx="11"/>
          </p:nvPr>
        </p:nvSpPr>
        <p:spPr/>
        <p:txBody>
          <a:bodyPr/>
          <a:lstStyle/>
          <a:p>
            <a:r>
              <a:rPr lang="en-US" smtClean="0"/>
              <a:t>Why A Reason For Our Hope     </a:t>
            </a:r>
            <a:endParaRPr lang="en-US"/>
          </a:p>
        </p:txBody>
      </p:sp>
      <p:sp>
        <p:nvSpPr>
          <p:cNvPr id="7" name="Slide Number Placeholder 6"/>
          <p:cNvSpPr>
            <a:spLocks noGrp="1"/>
          </p:cNvSpPr>
          <p:nvPr>
            <p:ph type="sldNum" sz="quarter" idx="12"/>
          </p:nvPr>
        </p:nvSpPr>
        <p:spPr/>
        <p:txBody>
          <a:bodyPr/>
          <a:lstStyle/>
          <a:p>
            <a:fld id="{9BBA7B8B-F99E-6F4F-A247-45EDA071798D}" type="slidenum">
              <a:rPr lang="en-US" smtClean="0"/>
              <a:t>‹#›</a:t>
            </a:fld>
            <a:endParaRPr lang="en-US"/>
          </a:p>
        </p:txBody>
      </p:sp>
    </p:spTree>
    <p:extLst>
      <p:ext uri="{BB962C8B-B14F-4D97-AF65-F5344CB8AC3E}">
        <p14:creationId xmlns:p14="http://schemas.microsoft.com/office/powerpoint/2010/main" val="448462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1/1/17                     ---- Fink</a:t>
            </a:r>
            <a:endParaRPr lang="en-US"/>
          </a:p>
        </p:txBody>
      </p:sp>
      <p:sp>
        <p:nvSpPr>
          <p:cNvPr id="8" name="Footer Placeholder 7"/>
          <p:cNvSpPr>
            <a:spLocks noGrp="1"/>
          </p:cNvSpPr>
          <p:nvPr>
            <p:ph type="ftr" sz="quarter" idx="11"/>
          </p:nvPr>
        </p:nvSpPr>
        <p:spPr/>
        <p:txBody>
          <a:bodyPr/>
          <a:lstStyle/>
          <a:p>
            <a:r>
              <a:rPr lang="en-US" smtClean="0"/>
              <a:t>Why A Reason For Our Hope     </a:t>
            </a:r>
            <a:endParaRPr lang="en-US"/>
          </a:p>
        </p:txBody>
      </p:sp>
      <p:sp>
        <p:nvSpPr>
          <p:cNvPr id="9" name="Slide Number Placeholder 8"/>
          <p:cNvSpPr>
            <a:spLocks noGrp="1"/>
          </p:cNvSpPr>
          <p:nvPr>
            <p:ph type="sldNum" sz="quarter" idx="12"/>
          </p:nvPr>
        </p:nvSpPr>
        <p:spPr/>
        <p:txBody>
          <a:bodyPr/>
          <a:lstStyle/>
          <a:p>
            <a:fld id="{9BBA7B8B-F99E-6F4F-A247-45EDA071798D}" type="slidenum">
              <a:rPr lang="en-US" smtClean="0"/>
              <a:t>‹#›</a:t>
            </a:fld>
            <a:endParaRPr lang="en-US"/>
          </a:p>
        </p:txBody>
      </p:sp>
    </p:spTree>
    <p:extLst>
      <p:ext uri="{BB962C8B-B14F-4D97-AF65-F5344CB8AC3E}">
        <p14:creationId xmlns:p14="http://schemas.microsoft.com/office/powerpoint/2010/main" val="1793489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1/1/17                     ---- Fink</a:t>
            </a:r>
            <a:endParaRPr lang="en-US"/>
          </a:p>
        </p:txBody>
      </p:sp>
      <p:sp>
        <p:nvSpPr>
          <p:cNvPr id="4" name="Footer Placeholder 3"/>
          <p:cNvSpPr>
            <a:spLocks noGrp="1"/>
          </p:cNvSpPr>
          <p:nvPr>
            <p:ph type="ftr" sz="quarter" idx="11"/>
          </p:nvPr>
        </p:nvSpPr>
        <p:spPr/>
        <p:txBody>
          <a:bodyPr/>
          <a:lstStyle/>
          <a:p>
            <a:r>
              <a:rPr lang="en-US" smtClean="0"/>
              <a:t>Why A Reason For Our Hope     </a:t>
            </a:r>
            <a:endParaRPr lang="en-US"/>
          </a:p>
        </p:txBody>
      </p:sp>
      <p:sp>
        <p:nvSpPr>
          <p:cNvPr id="5" name="Slide Number Placeholder 4"/>
          <p:cNvSpPr>
            <a:spLocks noGrp="1"/>
          </p:cNvSpPr>
          <p:nvPr>
            <p:ph type="sldNum" sz="quarter" idx="12"/>
          </p:nvPr>
        </p:nvSpPr>
        <p:spPr/>
        <p:txBody>
          <a:bodyPr/>
          <a:lstStyle/>
          <a:p>
            <a:fld id="{9BBA7B8B-F99E-6F4F-A247-45EDA071798D}" type="slidenum">
              <a:rPr lang="en-US" smtClean="0"/>
              <a:t>‹#›</a:t>
            </a:fld>
            <a:endParaRPr lang="en-US"/>
          </a:p>
        </p:txBody>
      </p:sp>
    </p:spTree>
    <p:extLst>
      <p:ext uri="{BB962C8B-B14F-4D97-AF65-F5344CB8AC3E}">
        <p14:creationId xmlns:p14="http://schemas.microsoft.com/office/powerpoint/2010/main" val="1105910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1/1/17                     ---- Fink</a:t>
            </a:r>
            <a:endParaRPr lang="en-US"/>
          </a:p>
        </p:txBody>
      </p:sp>
      <p:sp>
        <p:nvSpPr>
          <p:cNvPr id="3" name="Footer Placeholder 2"/>
          <p:cNvSpPr>
            <a:spLocks noGrp="1"/>
          </p:cNvSpPr>
          <p:nvPr>
            <p:ph type="ftr" sz="quarter" idx="11"/>
          </p:nvPr>
        </p:nvSpPr>
        <p:spPr/>
        <p:txBody>
          <a:bodyPr/>
          <a:lstStyle/>
          <a:p>
            <a:r>
              <a:rPr lang="en-US" smtClean="0"/>
              <a:t>Why A Reason For Our Hope     </a:t>
            </a:r>
            <a:endParaRPr lang="en-US"/>
          </a:p>
        </p:txBody>
      </p:sp>
      <p:sp>
        <p:nvSpPr>
          <p:cNvPr id="4" name="Slide Number Placeholder 3"/>
          <p:cNvSpPr>
            <a:spLocks noGrp="1"/>
          </p:cNvSpPr>
          <p:nvPr>
            <p:ph type="sldNum" sz="quarter" idx="12"/>
          </p:nvPr>
        </p:nvSpPr>
        <p:spPr/>
        <p:txBody>
          <a:bodyPr/>
          <a:lstStyle/>
          <a:p>
            <a:fld id="{9BBA7B8B-F99E-6F4F-A247-45EDA071798D}" type="slidenum">
              <a:rPr lang="en-US" smtClean="0"/>
              <a:t>‹#›</a:t>
            </a:fld>
            <a:endParaRPr lang="en-US"/>
          </a:p>
        </p:txBody>
      </p:sp>
    </p:spTree>
    <p:extLst>
      <p:ext uri="{BB962C8B-B14F-4D97-AF65-F5344CB8AC3E}">
        <p14:creationId xmlns:p14="http://schemas.microsoft.com/office/powerpoint/2010/main" val="563228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1/1/17                     ---- Fink</a:t>
            </a:r>
            <a:endParaRPr lang="en-US"/>
          </a:p>
        </p:txBody>
      </p:sp>
      <p:sp>
        <p:nvSpPr>
          <p:cNvPr id="6" name="Footer Placeholder 5"/>
          <p:cNvSpPr>
            <a:spLocks noGrp="1"/>
          </p:cNvSpPr>
          <p:nvPr>
            <p:ph type="ftr" sz="quarter" idx="11"/>
          </p:nvPr>
        </p:nvSpPr>
        <p:spPr/>
        <p:txBody>
          <a:bodyPr/>
          <a:lstStyle/>
          <a:p>
            <a:r>
              <a:rPr lang="en-US" smtClean="0"/>
              <a:t>Why A Reason For Our Hope     </a:t>
            </a:r>
            <a:endParaRPr lang="en-US"/>
          </a:p>
        </p:txBody>
      </p:sp>
      <p:sp>
        <p:nvSpPr>
          <p:cNvPr id="7" name="Slide Number Placeholder 6"/>
          <p:cNvSpPr>
            <a:spLocks noGrp="1"/>
          </p:cNvSpPr>
          <p:nvPr>
            <p:ph type="sldNum" sz="quarter" idx="12"/>
          </p:nvPr>
        </p:nvSpPr>
        <p:spPr/>
        <p:txBody>
          <a:bodyPr/>
          <a:lstStyle/>
          <a:p>
            <a:fld id="{9BBA7B8B-F99E-6F4F-A247-45EDA071798D}" type="slidenum">
              <a:rPr lang="en-US" smtClean="0"/>
              <a:t>‹#›</a:t>
            </a:fld>
            <a:endParaRPr lang="en-US"/>
          </a:p>
        </p:txBody>
      </p:sp>
    </p:spTree>
    <p:extLst>
      <p:ext uri="{BB962C8B-B14F-4D97-AF65-F5344CB8AC3E}">
        <p14:creationId xmlns:p14="http://schemas.microsoft.com/office/powerpoint/2010/main" val="78928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1/1/17                     ---- Fink</a:t>
            </a:r>
            <a:endParaRPr lang="en-US"/>
          </a:p>
        </p:txBody>
      </p:sp>
      <p:sp>
        <p:nvSpPr>
          <p:cNvPr id="6" name="Footer Placeholder 5"/>
          <p:cNvSpPr>
            <a:spLocks noGrp="1"/>
          </p:cNvSpPr>
          <p:nvPr>
            <p:ph type="ftr" sz="quarter" idx="11"/>
          </p:nvPr>
        </p:nvSpPr>
        <p:spPr/>
        <p:txBody>
          <a:bodyPr/>
          <a:lstStyle/>
          <a:p>
            <a:r>
              <a:rPr lang="en-US" smtClean="0"/>
              <a:t>Why A Reason For Our Hope     </a:t>
            </a:r>
            <a:endParaRPr lang="en-US"/>
          </a:p>
        </p:txBody>
      </p:sp>
      <p:sp>
        <p:nvSpPr>
          <p:cNvPr id="7" name="Slide Number Placeholder 6"/>
          <p:cNvSpPr>
            <a:spLocks noGrp="1"/>
          </p:cNvSpPr>
          <p:nvPr>
            <p:ph type="sldNum" sz="quarter" idx="12"/>
          </p:nvPr>
        </p:nvSpPr>
        <p:spPr/>
        <p:txBody>
          <a:bodyPr/>
          <a:lstStyle/>
          <a:p>
            <a:fld id="{9BBA7B8B-F99E-6F4F-A247-45EDA071798D}" type="slidenum">
              <a:rPr lang="en-US" smtClean="0"/>
              <a:t>‹#›</a:t>
            </a:fld>
            <a:endParaRPr lang="en-US"/>
          </a:p>
        </p:txBody>
      </p:sp>
    </p:spTree>
    <p:extLst>
      <p:ext uri="{BB962C8B-B14F-4D97-AF65-F5344CB8AC3E}">
        <p14:creationId xmlns:p14="http://schemas.microsoft.com/office/powerpoint/2010/main" val="156215834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1/1/17                     ---- Fink</a:t>
            </a:r>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Why A Reason For Our Hope     </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BA7B8B-F99E-6F4F-A247-45EDA071798D}" type="slidenum">
              <a:rPr lang="en-US" smtClean="0"/>
              <a:t>‹#›</a:t>
            </a:fld>
            <a:endParaRPr lang="en-US"/>
          </a:p>
        </p:txBody>
      </p:sp>
    </p:spTree>
    <p:extLst>
      <p:ext uri="{BB962C8B-B14F-4D97-AF65-F5344CB8AC3E}">
        <p14:creationId xmlns:p14="http://schemas.microsoft.com/office/powerpoint/2010/main" val="1976745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endParaRPr lang="en-US"/>
          </a:p>
        </p:txBody>
      </p:sp>
      <p:sp>
        <p:nvSpPr>
          <p:cNvPr id="11" name="Subtitle 10"/>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809484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062" y="14505"/>
            <a:ext cx="10515600" cy="1325563"/>
          </a:xfrm>
        </p:spPr>
        <p:txBody>
          <a:bodyPr>
            <a:normAutofit/>
          </a:bodyPr>
          <a:lstStyle/>
          <a:p>
            <a:r>
              <a:rPr lang="en-US" dirty="0" smtClean="0">
                <a:latin typeface="Abadi MT Condensed Extra Bold" charset="0"/>
                <a:ea typeface="Abadi MT Condensed Extra Bold" charset="0"/>
                <a:cs typeface="Abadi MT Condensed Extra Bold" charset="0"/>
              </a:rPr>
              <a:t>Paul’s image of defense </a:t>
            </a:r>
            <a:r>
              <a:rPr lang="en-US" sz="4000" dirty="0" smtClean="0">
                <a:latin typeface="+mn-lt"/>
                <a:ea typeface="Abadi MT Condensed Extra Bold" charset="0"/>
                <a:cs typeface="Abadi MT Condensed Extra Bold" charset="0"/>
              </a:rPr>
              <a:t>(</a:t>
            </a:r>
            <a:r>
              <a:rPr lang="en-US" sz="4000" dirty="0" smtClean="0"/>
              <a:t>Eph. 5:10-20)</a:t>
            </a:r>
            <a:endParaRPr lang="en-US" sz="4000" dirty="0"/>
          </a:p>
        </p:txBody>
      </p:sp>
      <p:sp>
        <p:nvSpPr>
          <p:cNvPr id="3" name="Content Placeholder 2"/>
          <p:cNvSpPr>
            <a:spLocks noGrp="1"/>
          </p:cNvSpPr>
          <p:nvPr>
            <p:ph idx="1"/>
          </p:nvPr>
        </p:nvSpPr>
        <p:spPr>
          <a:xfrm>
            <a:off x="378372" y="1340068"/>
            <a:ext cx="11445766" cy="5016282"/>
          </a:xfrm>
        </p:spPr>
        <p:txBody>
          <a:bodyPr>
            <a:normAutofit/>
          </a:bodyPr>
          <a:lstStyle/>
          <a:p>
            <a:pPr marL="0" indent="0">
              <a:buNone/>
            </a:pPr>
            <a:r>
              <a:rPr lang="en-US" b="1" baseline="30000" dirty="0" smtClean="0"/>
              <a:t>10 </a:t>
            </a:r>
            <a:r>
              <a:rPr lang="en-US" dirty="0" smtClean="0"/>
              <a:t>Finally, be strong in the Lord and in the strength of his might. </a:t>
            </a:r>
            <a:r>
              <a:rPr lang="en-US" b="1" baseline="30000" dirty="0" smtClean="0"/>
              <a:t>11</a:t>
            </a:r>
            <a:r>
              <a:rPr lang="en-US" b="1" dirty="0" smtClean="0"/>
              <a:t> </a:t>
            </a:r>
            <a:r>
              <a:rPr lang="en-US" dirty="0" smtClean="0"/>
              <a:t>Put on the </a:t>
            </a:r>
            <a:r>
              <a:rPr lang="en-US" u="sng" dirty="0" smtClean="0">
                <a:latin typeface="Abadi MT Condensed Extra Bold" charset="0"/>
                <a:ea typeface="Abadi MT Condensed Extra Bold" charset="0"/>
                <a:cs typeface="Abadi MT Condensed Extra Bold" charset="0"/>
              </a:rPr>
              <a:t>whole armor of God</a:t>
            </a:r>
            <a:r>
              <a:rPr lang="en-US" dirty="0" smtClean="0">
                <a:latin typeface="Abadi MT Condensed Extra Bold" charset="0"/>
                <a:ea typeface="Abadi MT Condensed Extra Bold" charset="0"/>
                <a:cs typeface="Abadi MT Condensed Extra Bold" charset="0"/>
              </a:rPr>
              <a:t>, </a:t>
            </a:r>
            <a:r>
              <a:rPr lang="en-US" dirty="0" smtClean="0"/>
              <a:t>that you may be able to stand against the schemes of the devil. </a:t>
            </a:r>
            <a:r>
              <a:rPr lang="en-US" b="1" baseline="30000" dirty="0" smtClean="0"/>
              <a:t>12 </a:t>
            </a:r>
            <a:r>
              <a:rPr lang="en-US" dirty="0" smtClean="0"/>
              <a:t>For we do not wrestle against flesh and blood, but against the rulers, against the authorities, against the cosmic powers over this present darkness, against the spiritual forces of evil in the heavenly places. </a:t>
            </a:r>
            <a:r>
              <a:rPr lang="en-US" b="1" baseline="30000" dirty="0" smtClean="0"/>
              <a:t>13</a:t>
            </a:r>
            <a:r>
              <a:rPr lang="en-US" b="1" dirty="0" smtClean="0"/>
              <a:t> </a:t>
            </a:r>
            <a:r>
              <a:rPr lang="en-US" dirty="0" smtClean="0"/>
              <a:t>Therefore </a:t>
            </a:r>
            <a:r>
              <a:rPr lang="en-US" b="1" u="sng" dirty="0" smtClean="0"/>
              <a:t>take up</a:t>
            </a:r>
            <a:r>
              <a:rPr lang="en-US" u="sng" dirty="0" smtClean="0"/>
              <a:t> </a:t>
            </a:r>
            <a:r>
              <a:rPr lang="en-US" b="1" u="sng" dirty="0" smtClean="0"/>
              <a:t>the </a:t>
            </a:r>
            <a:r>
              <a:rPr lang="en-US" b="1" u="sng" dirty="0" smtClean="0">
                <a:latin typeface="Abadi MT Condensed Extra Bold" charset="0"/>
                <a:ea typeface="Abadi MT Condensed Extra Bold" charset="0"/>
                <a:cs typeface="Abadi MT Condensed Extra Bold" charset="0"/>
              </a:rPr>
              <a:t>whole armor of Go</a:t>
            </a:r>
            <a:r>
              <a:rPr lang="en-US" u="sng" dirty="0" smtClean="0">
                <a:latin typeface="Abadi MT Condensed Extra Bold" charset="0"/>
                <a:ea typeface="Abadi MT Condensed Extra Bold" charset="0"/>
                <a:cs typeface="Abadi MT Condensed Extra Bold" charset="0"/>
              </a:rPr>
              <a:t>d</a:t>
            </a:r>
            <a:r>
              <a:rPr lang="en-US" u="sng" dirty="0" smtClean="0"/>
              <a:t>, </a:t>
            </a:r>
            <a:r>
              <a:rPr lang="en-US" dirty="0" smtClean="0"/>
              <a:t>that you may be able to withstand in the evil day, and having done all, to stand firm. </a:t>
            </a:r>
            <a:r>
              <a:rPr lang="en-US" b="1" baseline="30000" dirty="0" smtClean="0"/>
              <a:t>14</a:t>
            </a:r>
            <a:r>
              <a:rPr lang="en-US" b="1" dirty="0" smtClean="0"/>
              <a:t> </a:t>
            </a:r>
            <a:r>
              <a:rPr lang="en-US" dirty="0" smtClean="0"/>
              <a:t>Stand therefore, having fastened on </a:t>
            </a:r>
            <a:r>
              <a:rPr lang="en-US" dirty="0" smtClean="0">
                <a:ea typeface="Abadi MT Condensed Extra Bold" charset="0"/>
                <a:cs typeface="Abadi MT Condensed Extra Bold" charset="0"/>
              </a:rPr>
              <a:t>the belt of truth</a:t>
            </a:r>
            <a:r>
              <a:rPr lang="en-US" dirty="0" smtClean="0"/>
              <a:t>, and having put on the </a:t>
            </a:r>
            <a:r>
              <a:rPr lang="en-US" dirty="0" smtClean="0">
                <a:ea typeface="Abadi MT Condensed Extra Bold" charset="0"/>
                <a:cs typeface="Abadi MT Condensed Extra Bold" charset="0"/>
              </a:rPr>
              <a:t>breastplate of righteousness</a:t>
            </a:r>
            <a:r>
              <a:rPr lang="en-US" dirty="0" smtClean="0"/>
              <a:t>, </a:t>
            </a:r>
            <a:r>
              <a:rPr lang="en-US" baseline="30000" dirty="0" smtClean="0"/>
              <a:t>15</a:t>
            </a:r>
            <a:r>
              <a:rPr lang="en-US" dirty="0" smtClean="0"/>
              <a:t> and, as </a:t>
            </a:r>
            <a:r>
              <a:rPr lang="en-US" dirty="0" smtClean="0">
                <a:ea typeface="Abadi MT Condensed Extra Bold" charset="0"/>
                <a:cs typeface="Abadi MT Condensed Extra Bold" charset="0"/>
              </a:rPr>
              <a:t>shoes for your feet</a:t>
            </a:r>
            <a:r>
              <a:rPr lang="en-US" dirty="0" smtClean="0"/>
              <a:t>, having put on the readiness given by the </a:t>
            </a:r>
            <a:r>
              <a:rPr lang="en-US" dirty="0" smtClean="0">
                <a:ea typeface="Abadi MT Condensed Extra Bold" charset="0"/>
                <a:cs typeface="Abadi MT Condensed Extra Bold" charset="0"/>
              </a:rPr>
              <a:t>gospel of peace</a:t>
            </a:r>
            <a:r>
              <a:rPr lang="en-US" dirty="0" smtClean="0"/>
              <a:t>. </a:t>
            </a:r>
            <a:r>
              <a:rPr lang="en-US" baseline="30000" dirty="0" smtClean="0"/>
              <a:t>16</a:t>
            </a:r>
            <a:r>
              <a:rPr lang="en-US" dirty="0" smtClean="0"/>
              <a:t> In all circumstances take up the </a:t>
            </a:r>
            <a:r>
              <a:rPr lang="en-US" dirty="0" smtClean="0">
                <a:ea typeface="Abadi MT Condensed Extra Bold" charset="0"/>
                <a:cs typeface="Abadi MT Condensed Extra Bold" charset="0"/>
              </a:rPr>
              <a:t>shield of faith</a:t>
            </a:r>
            <a:r>
              <a:rPr lang="en-US" dirty="0" smtClean="0"/>
              <a:t>, with which you can extinguish all the flaming darts of the evil one; </a:t>
            </a:r>
            <a:r>
              <a:rPr lang="en-US" baseline="30000" dirty="0" smtClean="0"/>
              <a:t>17</a:t>
            </a:r>
            <a:r>
              <a:rPr lang="en-US" dirty="0" smtClean="0"/>
              <a:t> and take the </a:t>
            </a:r>
            <a:r>
              <a:rPr lang="en-US" dirty="0" smtClean="0">
                <a:ea typeface="Abadi MT Condensed Extra Bold" charset="0"/>
                <a:cs typeface="Abadi MT Condensed Extra Bold" charset="0"/>
              </a:rPr>
              <a:t>helmet of salvation</a:t>
            </a:r>
            <a:r>
              <a:rPr lang="en-US" dirty="0" smtClean="0"/>
              <a:t>, and the </a:t>
            </a:r>
            <a:r>
              <a:rPr lang="en-US" dirty="0" smtClean="0">
                <a:ea typeface="Abadi MT Condensed Extra Bold" charset="0"/>
                <a:cs typeface="Abadi MT Condensed Extra Bold" charset="0"/>
              </a:rPr>
              <a:t>sword of the S</a:t>
            </a:r>
            <a:r>
              <a:rPr lang="en-US" dirty="0" smtClean="0"/>
              <a:t>pirit, which is the word of God,</a:t>
            </a:r>
          </a:p>
          <a:p>
            <a:endParaRPr lang="en-US" dirty="0"/>
          </a:p>
        </p:txBody>
      </p:sp>
      <p:sp>
        <p:nvSpPr>
          <p:cNvPr id="4" name="Date Placeholder 3"/>
          <p:cNvSpPr>
            <a:spLocks noGrp="1"/>
          </p:cNvSpPr>
          <p:nvPr>
            <p:ph type="dt" sz="half" idx="10"/>
          </p:nvPr>
        </p:nvSpPr>
        <p:spPr/>
        <p:txBody>
          <a:bodyPr/>
          <a:lstStyle/>
          <a:p>
            <a:r>
              <a:rPr lang="en-US" smtClean="0"/>
              <a:t>1/1/17                     ---- Fink</a:t>
            </a:r>
            <a:endParaRPr lang="en-US"/>
          </a:p>
        </p:txBody>
      </p:sp>
      <p:sp>
        <p:nvSpPr>
          <p:cNvPr id="5" name="Footer Placeholder 4"/>
          <p:cNvSpPr>
            <a:spLocks noGrp="1"/>
          </p:cNvSpPr>
          <p:nvPr>
            <p:ph type="ftr" sz="quarter" idx="11"/>
          </p:nvPr>
        </p:nvSpPr>
        <p:spPr/>
        <p:txBody>
          <a:bodyPr/>
          <a:lstStyle/>
          <a:p>
            <a:r>
              <a:rPr lang="en-US" smtClean="0"/>
              <a:t>Why A Reason For Our Hope     </a:t>
            </a:r>
            <a:endParaRPr lang="en-US"/>
          </a:p>
        </p:txBody>
      </p:sp>
      <p:sp>
        <p:nvSpPr>
          <p:cNvPr id="6" name="Slide Number Placeholder 5"/>
          <p:cNvSpPr>
            <a:spLocks noGrp="1"/>
          </p:cNvSpPr>
          <p:nvPr>
            <p:ph type="sldNum" sz="quarter" idx="12"/>
          </p:nvPr>
        </p:nvSpPr>
        <p:spPr/>
        <p:txBody>
          <a:bodyPr/>
          <a:lstStyle/>
          <a:p>
            <a:fld id="{9BBA7B8B-F99E-6F4F-A247-45EDA071798D}" type="slidenum">
              <a:rPr lang="en-US" smtClean="0"/>
              <a:t>10</a:t>
            </a:fld>
            <a:endParaRPr lang="en-US"/>
          </a:p>
        </p:txBody>
      </p:sp>
    </p:spTree>
    <p:extLst>
      <p:ext uri="{BB962C8B-B14F-4D97-AF65-F5344CB8AC3E}">
        <p14:creationId xmlns:p14="http://schemas.microsoft.com/office/powerpoint/2010/main" val="7499432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062" y="14505"/>
            <a:ext cx="10515600" cy="1325563"/>
          </a:xfrm>
        </p:spPr>
        <p:txBody>
          <a:bodyPr>
            <a:normAutofit/>
          </a:bodyPr>
          <a:lstStyle/>
          <a:p>
            <a:r>
              <a:rPr lang="en-US" dirty="0" smtClean="0">
                <a:latin typeface="Abadi MT Condensed Extra Bold" charset="0"/>
                <a:ea typeface="Abadi MT Condensed Extra Bold" charset="0"/>
                <a:cs typeface="Abadi MT Condensed Extra Bold" charset="0"/>
              </a:rPr>
              <a:t>Paul’s image of defense </a:t>
            </a:r>
            <a:r>
              <a:rPr lang="en-US" sz="4000" dirty="0" smtClean="0">
                <a:latin typeface="+mn-lt"/>
                <a:ea typeface="Abadi MT Condensed Extra Bold" charset="0"/>
                <a:cs typeface="Abadi MT Condensed Extra Bold" charset="0"/>
              </a:rPr>
              <a:t>(</a:t>
            </a:r>
            <a:r>
              <a:rPr lang="en-US" sz="4000" dirty="0" smtClean="0"/>
              <a:t>Eph. 5:10-20)</a:t>
            </a:r>
            <a:endParaRPr lang="en-US" sz="4000" dirty="0"/>
          </a:p>
        </p:txBody>
      </p:sp>
      <p:sp>
        <p:nvSpPr>
          <p:cNvPr id="3" name="Content Placeholder 2"/>
          <p:cNvSpPr>
            <a:spLocks noGrp="1"/>
          </p:cNvSpPr>
          <p:nvPr>
            <p:ph idx="1"/>
          </p:nvPr>
        </p:nvSpPr>
        <p:spPr>
          <a:xfrm>
            <a:off x="378372" y="1340068"/>
            <a:ext cx="11445766" cy="5016282"/>
          </a:xfrm>
        </p:spPr>
        <p:txBody>
          <a:bodyPr>
            <a:normAutofit lnSpcReduction="10000"/>
          </a:bodyPr>
          <a:lstStyle/>
          <a:p>
            <a:pPr marL="0" indent="0">
              <a:buNone/>
            </a:pPr>
            <a:r>
              <a:rPr lang="en-US" b="1" baseline="30000" dirty="0" smtClean="0"/>
              <a:t>10 </a:t>
            </a:r>
            <a:r>
              <a:rPr lang="en-US" dirty="0" smtClean="0"/>
              <a:t>Finally, be strong in the Lord and in the strength of his might. </a:t>
            </a:r>
            <a:r>
              <a:rPr lang="en-US" b="1" baseline="30000" dirty="0" smtClean="0"/>
              <a:t>11</a:t>
            </a:r>
            <a:r>
              <a:rPr lang="en-US" b="1" dirty="0" smtClean="0"/>
              <a:t> </a:t>
            </a:r>
            <a:r>
              <a:rPr lang="en-US" dirty="0" smtClean="0"/>
              <a:t>Put on the </a:t>
            </a:r>
            <a:r>
              <a:rPr lang="en-US" dirty="0" smtClean="0">
                <a:ea typeface="Abadi MT Condensed Extra Bold" charset="0"/>
                <a:cs typeface="Abadi MT Condensed Extra Bold" charset="0"/>
              </a:rPr>
              <a:t>whole armor of God, </a:t>
            </a:r>
            <a:r>
              <a:rPr lang="en-US" dirty="0" smtClean="0"/>
              <a:t>that you may be able to stand against the schemes of the devil. </a:t>
            </a:r>
            <a:r>
              <a:rPr lang="en-US" b="1" baseline="30000" dirty="0" smtClean="0"/>
              <a:t>12 </a:t>
            </a:r>
            <a:r>
              <a:rPr lang="en-US" dirty="0" smtClean="0"/>
              <a:t>For we do not wrestle against flesh and blood, but against the rulers, against the authorities, against the cosmic powers over this present darkness, against the spiritual forces of evil in the heavenly places. </a:t>
            </a:r>
            <a:r>
              <a:rPr lang="en-US" b="1" baseline="30000" dirty="0" smtClean="0"/>
              <a:t>13</a:t>
            </a:r>
            <a:r>
              <a:rPr lang="en-US" b="1" dirty="0" smtClean="0"/>
              <a:t> </a:t>
            </a:r>
            <a:r>
              <a:rPr lang="en-US" dirty="0" smtClean="0"/>
              <a:t>Therefore take up the </a:t>
            </a:r>
            <a:r>
              <a:rPr lang="en-US" dirty="0" smtClean="0">
                <a:ea typeface="Abadi MT Condensed Extra Bold" charset="0"/>
                <a:cs typeface="Abadi MT Condensed Extra Bold" charset="0"/>
              </a:rPr>
              <a:t>whole armor of God</a:t>
            </a:r>
            <a:r>
              <a:rPr lang="en-US" dirty="0" smtClean="0"/>
              <a:t>, that you may be able to withstand in the evil day, and </a:t>
            </a:r>
            <a:r>
              <a:rPr lang="en-US" u="sng" dirty="0" smtClean="0"/>
              <a:t>having done all, to stand firm</a:t>
            </a:r>
            <a:r>
              <a:rPr lang="en-US" dirty="0" smtClean="0"/>
              <a:t>. </a:t>
            </a:r>
            <a:r>
              <a:rPr lang="en-US" b="1" baseline="30000" dirty="0" smtClean="0"/>
              <a:t>14</a:t>
            </a:r>
            <a:r>
              <a:rPr lang="en-US" b="1" dirty="0" smtClean="0"/>
              <a:t> </a:t>
            </a:r>
            <a:r>
              <a:rPr lang="en-US" dirty="0" smtClean="0"/>
              <a:t>Stand therefore, having fastened on </a:t>
            </a:r>
            <a:r>
              <a:rPr lang="en-US" b="1" dirty="0" smtClean="0">
                <a:latin typeface="Abadi MT Condensed Extra Bold" charset="0"/>
                <a:ea typeface="Abadi MT Condensed Extra Bold" charset="0"/>
                <a:cs typeface="Abadi MT Condensed Extra Bold" charset="0"/>
              </a:rPr>
              <a:t>the belt of truth</a:t>
            </a:r>
            <a:r>
              <a:rPr lang="en-US" dirty="0" smtClean="0"/>
              <a:t>, and having put on the </a:t>
            </a:r>
            <a:r>
              <a:rPr lang="en-US" dirty="0" smtClean="0">
                <a:ea typeface="Abadi MT Condensed Extra Bold" charset="0"/>
                <a:cs typeface="Abadi MT Condensed Extra Bold" charset="0"/>
              </a:rPr>
              <a:t>breastplate of righteousness</a:t>
            </a:r>
            <a:r>
              <a:rPr lang="en-US" dirty="0" smtClean="0"/>
              <a:t>, </a:t>
            </a:r>
            <a:r>
              <a:rPr lang="en-US" baseline="30000" dirty="0" smtClean="0"/>
              <a:t>15</a:t>
            </a:r>
            <a:r>
              <a:rPr lang="en-US" dirty="0" smtClean="0"/>
              <a:t> and, as </a:t>
            </a:r>
            <a:r>
              <a:rPr lang="en-US" dirty="0" smtClean="0">
                <a:ea typeface="Abadi MT Condensed Extra Bold" charset="0"/>
                <a:cs typeface="Abadi MT Condensed Extra Bold" charset="0"/>
              </a:rPr>
              <a:t>shoes for your feet</a:t>
            </a:r>
            <a:r>
              <a:rPr lang="en-US" dirty="0" smtClean="0"/>
              <a:t>, having put on the readiness given by the </a:t>
            </a:r>
            <a:r>
              <a:rPr lang="en-US" dirty="0" smtClean="0">
                <a:ea typeface="Abadi MT Condensed Extra Bold" charset="0"/>
                <a:cs typeface="Abadi MT Condensed Extra Bold" charset="0"/>
              </a:rPr>
              <a:t>gospel of peace</a:t>
            </a:r>
            <a:r>
              <a:rPr lang="en-US" dirty="0" smtClean="0"/>
              <a:t>. </a:t>
            </a:r>
            <a:r>
              <a:rPr lang="en-US" baseline="30000" dirty="0" smtClean="0"/>
              <a:t>16</a:t>
            </a:r>
            <a:r>
              <a:rPr lang="en-US" dirty="0" smtClean="0"/>
              <a:t> In all circumstances take up the </a:t>
            </a:r>
            <a:r>
              <a:rPr lang="en-US" dirty="0" smtClean="0">
                <a:ea typeface="Abadi MT Condensed Extra Bold" charset="0"/>
                <a:cs typeface="Abadi MT Condensed Extra Bold" charset="0"/>
              </a:rPr>
              <a:t>shield of faith</a:t>
            </a:r>
            <a:r>
              <a:rPr lang="en-US" dirty="0" smtClean="0"/>
              <a:t>, with which you can extinguish all the flaming darts of the evil one; </a:t>
            </a:r>
            <a:r>
              <a:rPr lang="en-US" baseline="30000" dirty="0" smtClean="0"/>
              <a:t>17</a:t>
            </a:r>
            <a:r>
              <a:rPr lang="en-US" dirty="0" smtClean="0"/>
              <a:t> and take the </a:t>
            </a:r>
            <a:r>
              <a:rPr lang="en-US" dirty="0" smtClean="0">
                <a:ea typeface="Abadi MT Condensed Extra Bold" charset="0"/>
                <a:cs typeface="Abadi MT Condensed Extra Bold" charset="0"/>
              </a:rPr>
              <a:t>helmet of salvation</a:t>
            </a:r>
            <a:r>
              <a:rPr lang="en-US" dirty="0" smtClean="0"/>
              <a:t>, and the </a:t>
            </a:r>
            <a:r>
              <a:rPr lang="en-US" dirty="0" smtClean="0">
                <a:ea typeface="Abadi MT Condensed Extra Bold" charset="0"/>
                <a:cs typeface="Abadi MT Condensed Extra Bold" charset="0"/>
              </a:rPr>
              <a:t>sword of the S</a:t>
            </a:r>
            <a:r>
              <a:rPr lang="en-US" dirty="0" smtClean="0"/>
              <a:t>pirit, which is the word of God,</a:t>
            </a:r>
          </a:p>
          <a:p>
            <a:endParaRPr lang="en-US" dirty="0"/>
          </a:p>
        </p:txBody>
      </p:sp>
      <p:sp>
        <p:nvSpPr>
          <p:cNvPr id="4" name="Date Placeholder 3"/>
          <p:cNvSpPr>
            <a:spLocks noGrp="1"/>
          </p:cNvSpPr>
          <p:nvPr>
            <p:ph type="dt" sz="half" idx="10"/>
          </p:nvPr>
        </p:nvSpPr>
        <p:spPr/>
        <p:txBody>
          <a:bodyPr/>
          <a:lstStyle/>
          <a:p>
            <a:r>
              <a:rPr lang="en-US" smtClean="0"/>
              <a:t>1/1/17                     ---- Fink</a:t>
            </a:r>
            <a:endParaRPr lang="en-US"/>
          </a:p>
        </p:txBody>
      </p:sp>
      <p:sp>
        <p:nvSpPr>
          <p:cNvPr id="5" name="Footer Placeholder 4"/>
          <p:cNvSpPr>
            <a:spLocks noGrp="1"/>
          </p:cNvSpPr>
          <p:nvPr>
            <p:ph type="ftr" sz="quarter" idx="11"/>
          </p:nvPr>
        </p:nvSpPr>
        <p:spPr/>
        <p:txBody>
          <a:bodyPr/>
          <a:lstStyle/>
          <a:p>
            <a:r>
              <a:rPr lang="en-US" smtClean="0"/>
              <a:t>Why A Reason For Our Hope     </a:t>
            </a:r>
            <a:endParaRPr lang="en-US"/>
          </a:p>
        </p:txBody>
      </p:sp>
      <p:sp>
        <p:nvSpPr>
          <p:cNvPr id="6" name="Slide Number Placeholder 5"/>
          <p:cNvSpPr>
            <a:spLocks noGrp="1"/>
          </p:cNvSpPr>
          <p:nvPr>
            <p:ph type="sldNum" sz="quarter" idx="12"/>
          </p:nvPr>
        </p:nvSpPr>
        <p:spPr/>
        <p:txBody>
          <a:bodyPr/>
          <a:lstStyle/>
          <a:p>
            <a:fld id="{9BBA7B8B-F99E-6F4F-A247-45EDA071798D}" type="slidenum">
              <a:rPr lang="en-US" smtClean="0"/>
              <a:t>11</a:t>
            </a:fld>
            <a:endParaRPr lang="en-US"/>
          </a:p>
        </p:txBody>
      </p:sp>
    </p:spTree>
    <p:extLst>
      <p:ext uri="{BB962C8B-B14F-4D97-AF65-F5344CB8AC3E}">
        <p14:creationId xmlns:p14="http://schemas.microsoft.com/office/powerpoint/2010/main" val="11029752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062" y="14505"/>
            <a:ext cx="10515600" cy="1325563"/>
          </a:xfrm>
        </p:spPr>
        <p:txBody>
          <a:bodyPr>
            <a:normAutofit/>
          </a:bodyPr>
          <a:lstStyle/>
          <a:p>
            <a:r>
              <a:rPr lang="en-US" dirty="0" smtClean="0">
                <a:latin typeface="Abadi MT Condensed Extra Bold" charset="0"/>
                <a:ea typeface="Abadi MT Condensed Extra Bold" charset="0"/>
                <a:cs typeface="Abadi MT Condensed Extra Bold" charset="0"/>
              </a:rPr>
              <a:t>Paul’s image of defense </a:t>
            </a:r>
            <a:r>
              <a:rPr lang="en-US" sz="4000" dirty="0" smtClean="0">
                <a:latin typeface="+mn-lt"/>
                <a:ea typeface="Abadi MT Condensed Extra Bold" charset="0"/>
                <a:cs typeface="Abadi MT Condensed Extra Bold" charset="0"/>
              </a:rPr>
              <a:t>(</a:t>
            </a:r>
            <a:r>
              <a:rPr lang="en-US" sz="4000" dirty="0" smtClean="0"/>
              <a:t>Eph. 5:10-20)</a:t>
            </a:r>
            <a:endParaRPr lang="en-US" sz="4000" dirty="0"/>
          </a:p>
        </p:txBody>
      </p:sp>
      <p:sp>
        <p:nvSpPr>
          <p:cNvPr id="3" name="Content Placeholder 2"/>
          <p:cNvSpPr>
            <a:spLocks noGrp="1"/>
          </p:cNvSpPr>
          <p:nvPr>
            <p:ph idx="1"/>
          </p:nvPr>
        </p:nvSpPr>
        <p:spPr>
          <a:xfrm>
            <a:off x="378372" y="1340068"/>
            <a:ext cx="11445766" cy="5016282"/>
          </a:xfrm>
        </p:spPr>
        <p:txBody>
          <a:bodyPr>
            <a:normAutofit lnSpcReduction="10000"/>
          </a:bodyPr>
          <a:lstStyle/>
          <a:p>
            <a:pPr marL="0" indent="0">
              <a:buNone/>
            </a:pPr>
            <a:r>
              <a:rPr lang="en-US" b="1" baseline="30000" dirty="0" smtClean="0"/>
              <a:t>10 </a:t>
            </a:r>
            <a:r>
              <a:rPr lang="en-US" dirty="0" smtClean="0"/>
              <a:t>Finally, be strong in the Lord and in the strength of his might. </a:t>
            </a:r>
            <a:r>
              <a:rPr lang="en-US" b="1" baseline="30000" dirty="0" smtClean="0"/>
              <a:t>11</a:t>
            </a:r>
            <a:r>
              <a:rPr lang="en-US" b="1" dirty="0" smtClean="0"/>
              <a:t> </a:t>
            </a:r>
            <a:r>
              <a:rPr lang="en-US" dirty="0" smtClean="0"/>
              <a:t>Put on the </a:t>
            </a:r>
            <a:r>
              <a:rPr lang="en-US" dirty="0" smtClean="0">
                <a:ea typeface="Abadi MT Condensed Extra Bold" charset="0"/>
                <a:cs typeface="Abadi MT Condensed Extra Bold" charset="0"/>
              </a:rPr>
              <a:t>whole armor of God, </a:t>
            </a:r>
            <a:r>
              <a:rPr lang="en-US" dirty="0" smtClean="0"/>
              <a:t>that you may be able to stand against the schemes of the devil. </a:t>
            </a:r>
            <a:r>
              <a:rPr lang="en-US" b="1" baseline="30000" dirty="0" smtClean="0"/>
              <a:t>12 </a:t>
            </a:r>
            <a:r>
              <a:rPr lang="en-US" dirty="0" smtClean="0"/>
              <a:t>For we do not wrestle against flesh and blood, but against the rulers, against the authorities, against the cosmic powers over this present darkness, against the spiritual forces of evil in the heavenly places. </a:t>
            </a:r>
            <a:r>
              <a:rPr lang="en-US" b="1" baseline="30000" dirty="0" smtClean="0"/>
              <a:t>13</a:t>
            </a:r>
            <a:r>
              <a:rPr lang="en-US" b="1" dirty="0" smtClean="0"/>
              <a:t> </a:t>
            </a:r>
            <a:r>
              <a:rPr lang="en-US" dirty="0" smtClean="0"/>
              <a:t>Therefore take up the </a:t>
            </a:r>
            <a:r>
              <a:rPr lang="en-US" dirty="0" smtClean="0">
                <a:ea typeface="Abadi MT Condensed Extra Bold" charset="0"/>
                <a:cs typeface="Abadi MT Condensed Extra Bold" charset="0"/>
              </a:rPr>
              <a:t>whole armor of God</a:t>
            </a:r>
            <a:r>
              <a:rPr lang="en-US" dirty="0" smtClean="0"/>
              <a:t>, that you may be able to withstand in the evil day, and </a:t>
            </a:r>
            <a:r>
              <a:rPr lang="en-US" u="sng" dirty="0" smtClean="0"/>
              <a:t>having done all, to stand firm</a:t>
            </a:r>
            <a:r>
              <a:rPr lang="en-US" dirty="0" smtClean="0"/>
              <a:t>. </a:t>
            </a:r>
            <a:r>
              <a:rPr lang="en-US" b="1" baseline="30000" dirty="0" smtClean="0"/>
              <a:t>14</a:t>
            </a:r>
            <a:r>
              <a:rPr lang="en-US" b="1" dirty="0" smtClean="0"/>
              <a:t> </a:t>
            </a:r>
            <a:r>
              <a:rPr lang="en-US" dirty="0" smtClean="0"/>
              <a:t>Stand therefore, having fastened on </a:t>
            </a:r>
            <a:r>
              <a:rPr lang="en-US" dirty="0" smtClean="0">
                <a:ea typeface="Abadi MT Condensed Extra Bold" charset="0"/>
                <a:cs typeface="Abadi MT Condensed Extra Bold" charset="0"/>
              </a:rPr>
              <a:t>the belt of truth</a:t>
            </a:r>
            <a:r>
              <a:rPr lang="en-US" dirty="0" smtClean="0"/>
              <a:t>, and having put on the </a:t>
            </a:r>
            <a:r>
              <a:rPr lang="en-US" b="1" dirty="0" smtClean="0">
                <a:latin typeface="Abadi MT Condensed Extra Bold" charset="0"/>
                <a:ea typeface="Abadi MT Condensed Extra Bold" charset="0"/>
                <a:cs typeface="Abadi MT Condensed Extra Bold" charset="0"/>
              </a:rPr>
              <a:t>breastplate of righteousness</a:t>
            </a:r>
            <a:r>
              <a:rPr lang="en-US" dirty="0" smtClean="0"/>
              <a:t>, </a:t>
            </a:r>
            <a:r>
              <a:rPr lang="en-US" b="1" baseline="30000" dirty="0" smtClean="0"/>
              <a:t>15</a:t>
            </a:r>
            <a:r>
              <a:rPr lang="en-US" b="1" dirty="0" smtClean="0"/>
              <a:t> </a:t>
            </a:r>
            <a:r>
              <a:rPr lang="en-US" dirty="0" smtClean="0"/>
              <a:t>and, as </a:t>
            </a:r>
            <a:r>
              <a:rPr lang="en-US" dirty="0" smtClean="0">
                <a:ea typeface="Abadi MT Condensed Extra Bold" charset="0"/>
                <a:cs typeface="Abadi MT Condensed Extra Bold" charset="0"/>
              </a:rPr>
              <a:t>shoes for your feet</a:t>
            </a:r>
            <a:r>
              <a:rPr lang="en-US" dirty="0" smtClean="0"/>
              <a:t>, having put on the readiness given by the </a:t>
            </a:r>
            <a:r>
              <a:rPr lang="en-US" dirty="0" smtClean="0">
                <a:ea typeface="Abadi MT Condensed Extra Bold" charset="0"/>
                <a:cs typeface="Abadi MT Condensed Extra Bold" charset="0"/>
              </a:rPr>
              <a:t>gospel of peace</a:t>
            </a:r>
            <a:r>
              <a:rPr lang="en-US" dirty="0" smtClean="0"/>
              <a:t>. </a:t>
            </a:r>
            <a:r>
              <a:rPr lang="en-US" baseline="30000" dirty="0" smtClean="0"/>
              <a:t>16</a:t>
            </a:r>
            <a:r>
              <a:rPr lang="en-US" dirty="0" smtClean="0"/>
              <a:t> In all circumstances take up the </a:t>
            </a:r>
            <a:r>
              <a:rPr lang="en-US" dirty="0" smtClean="0">
                <a:ea typeface="Abadi MT Condensed Extra Bold" charset="0"/>
                <a:cs typeface="Abadi MT Condensed Extra Bold" charset="0"/>
              </a:rPr>
              <a:t>shield of faith</a:t>
            </a:r>
            <a:r>
              <a:rPr lang="en-US" dirty="0" smtClean="0"/>
              <a:t>, with which you can extinguish all the flaming darts of the evil one; </a:t>
            </a:r>
            <a:r>
              <a:rPr lang="en-US" baseline="30000" dirty="0" smtClean="0"/>
              <a:t>17</a:t>
            </a:r>
            <a:r>
              <a:rPr lang="en-US" dirty="0" smtClean="0"/>
              <a:t> and take the </a:t>
            </a:r>
            <a:r>
              <a:rPr lang="en-US" dirty="0" smtClean="0">
                <a:ea typeface="Abadi MT Condensed Extra Bold" charset="0"/>
                <a:cs typeface="Abadi MT Condensed Extra Bold" charset="0"/>
              </a:rPr>
              <a:t>helmet of salvation</a:t>
            </a:r>
            <a:r>
              <a:rPr lang="en-US" dirty="0" smtClean="0"/>
              <a:t>, and the </a:t>
            </a:r>
            <a:r>
              <a:rPr lang="en-US" dirty="0" smtClean="0">
                <a:ea typeface="Abadi MT Condensed Extra Bold" charset="0"/>
                <a:cs typeface="Abadi MT Condensed Extra Bold" charset="0"/>
              </a:rPr>
              <a:t>sword of the S</a:t>
            </a:r>
            <a:r>
              <a:rPr lang="en-US" dirty="0" smtClean="0"/>
              <a:t>pirit, which is the word of God,</a:t>
            </a:r>
          </a:p>
          <a:p>
            <a:endParaRPr lang="en-US" dirty="0"/>
          </a:p>
        </p:txBody>
      </p:sp>
      <p:sp>
        <p:nvSpPr>
          <p:cNvPr id="4" name="Date Placeholder 3"/>
          <p:cNvSpPr>
            <a:spLocks noGrp="1"/>
          </p:cNvSpPr>
          <p:nvPr>
            <p:ph type="dt" sz="half" idx="10"/>
          </p:nvPr>
        </p:nvSpPr>
        <p:spPr/>
        <p:txBody>
          <a:bodyPr/>
          <a:lstStyle/>
          <a:p>
            <a:r>
              <a:rPr lang="en-US" smtClean="0"/>
              <a:t>1/1/17                     ---- Fink</a:t>
            </a:r>
            <a:endParaRPr lang="en-US"/>
          </a:p>
        </p:txBody>
      </p:sp>
      <p:sp>
        <p:nvSpPr>
          <p:cNvPr id="5" name="Footer Placeholder 4"/>
          <p:cNvSpPr>
            <a:spLocks noGrp="1"/>
          </p:cNvSpPr>
          <p:nvPr>
            <p:ph type="ftr" sz="quarter" idx="11"/>
          </p:nvPr>
        </p:nvSpPr>
        <p:spPr/>
        <p:txBody>
          <a:bodyPr/>
          <a:lstStyle/>
          <a:p>
            <a:r>
              <a:rPr lang="en-US" smtClean="0"/>
              <a:t>Why A Reason For Our Hope     </a:t>
            </a:r>
            <a:endParaRPr lang="en-US"/>
          </a:p>
        </p:txBody>
      </p:sp>
      <p:sp>
        <p:nvSpPr>
          <p:cNvPr id="6" name="Slide Number Placeholder 5"/>
          <p:cNvSpPr>
            <a:spLocks noGrp="1"/>
          </p:cNvSpPr>
          <p:nvPr>
            <p:ph type="sldNum" sz="quarter" idx="12"/>
          </p:nvPr>
        </p:nvSpPr>
        <p:spPr/>
        <p:txBody>
          <a:bodyPr/>
          <a:lstStyle/>
          <a:p>
            <a:fld id="{9BBA7B8B-F99E-6F4F-A247-45EDA071798D}" type="slidenum">
              <a:rPr lang="en-US" smtClean="0"/>
              <a:t>12</a:t>
            </a:fld>
            <a:endParaRPr lang="en-US"/>
          </a:p>
        </p:txBody>
      </p:sp>
    </p:spTree>
    <p:extLst>
      <p:ext uri="{BB962C8B-B14F-4D97-AF65-F5344CB8AC3E}">
        <p14:creationId xmlns:p14="http://schemas.microsoft.com/office/powerpoint/2010/main" val="7383288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062" y="14505"/>
            <a:ext cx="10515600" cy="1325563"/>
          </a:xfrm>
        </p:spPr>
        <p:txBody>
          <a:bodyPr>
            <a:normAutofit/>
          </a:bodyPr>
          <a:lstStyle/>
          <a:p>
            <a:r>
              <a:rPr lang="en-US" dirty="0" smtClean="0">
                <a:latin typeface="Abadi MT Condensed Extra Bold" charset="0"/>
                <a:ea typeface="Abadi MT Condensed Extra Bold" charset="0"/>
                <a:cs typeface="Abadi MT Condensed Extra Bold" charset="0"/>
              </a:rPr>
              <a:t>Paul’s image of defense </a:t>
            </a:r>
            <a:r>
              <a:rPr lang="en-US" sz="4000" dirty="0" smtClean="0">
                <a:latin typeface="+mn-lt"/>
                <a:ea typeface="Abadi MT Condensed Extra Bold" charset="0"/>
                <a:cs typeface="Abadi MT Condensed Extra Bold" charset="0"/>
              </a:rPr>
              <a:t>(</a:t>
            </a:r>
            <a:r>
              <a:rPr lang="en-US" sz="4000" dirty="0" smtClean="0"/>
              <a:t>Eph. 5:10-20)</a:t>
            </a:r>
            <a:endParaRPr lang="en-US" sz="4000" dirty="0"/>
          </a:p>
        </p:txBody>
      </p:sp>
      <p:sp>
        <p:nvSpPr>
          <p:cNvPr id="3" name="Content Placeholder 2"/>
          <p:cNvSpPr>
            <a:spLocks noGrp="1"/>
          </p:cNvSpPr>
          <p:nvPr>
            <p:ph idx="1"/>
          </p:nvPr>
        </p:nvSpPr>
        <p:spPr>
          <a:xfrm>
            <a:off x="378372" y="1340068"/>
            <a:ext cx="11445766" cy="5016282"/>
          </a:xfrm>
        </p:spPr>
        <p:txBody>
          <a:bodyPr>
            <a:normAutofit lnSpcReduction="10000"/>
          </a:bodyPr>
          <a:lstStyle/>
          <a:p>
            <a:pPr marL="0" indent="0">
              <a:buNone/>
            </a:pPr>
            <a:r>
              <a:rPr lang="en-US" b="1" baseline="30000" dirty="0" smtClean="0"/>
              <a:t>10 </a:t>
            </a:r>
            <a:r>
              <a:rPr lang="en-US" dirty="0" smtClean="0"/>
              <a:t>Finally, be strong in the Lord and in the strength of his might. </a:t>
            </a:r>
            <a:r>
              <a:rPr lang="en-US" b="1" baseline="30000" dirty="0" smtClean="0"/>
              <a:t>11</a:t>
            </a:r>
            <a:r>
              <a:rPr lang="en-US" b="1" dirty="0" smtClean="0"/>
              <a:t> </a:t>
            </a:r>
            <a:r>
              <a:rPr lang="en-US" dirty="0" smtClean="0"/>
              <a:t>Put on the </a:t>
            </a:r>
            <a:r>
              <a:rPr lang="en-US" dirty="0" smtClean="0">
                <a:ea typeface="Abadi MT Condensed Extra Bold" charset="0"/>
                <a:cs typeface="Abadi MT Condensed Extra Bold" charset="0"/>
              </a:rPr>
              <a:t>whole armor of God, </a:t>
            </a:r>
            <a:r>
              <a:rPr lang="en-US" dirty="0" smtClean="0"/>
              <a:t>that you may be able to stand against the schemes of the devil. </a:t>
            </a:r>
            <a:r>
              <a:rPr lang="en-US" b="1" baseline="30000" dirty="0" smtClean="0"/>
              <a:t>12 </a:t>
            </a:r>
            <a:r>
              <a:rPr lang="en-US" dirty="0" smtClean="0"/>
              <a:t>For we do not wrestle against flesh and blood, but against the rulers, against the authorities, against the cosmic powers over this present darkness, against the spiritual forces of evil in the heavenly places. </a:t>
            </a:r>
            <a:r>
              <a:rPr lang="en-US" b="1" baseline="30000" dirty="0" smtClean="0"/>
              <a:t>13</a:t>
            </a:r>
            <a:r>
              <a:rPr lang="en-US" b="1" dirty="0" smtClean="0"/>
              <a:t> </a:t>
            </a:r>
            <a:r>
              <a:rPr lang="en-US" dirty="0" smtClean="0"/>
              <a:t>Therefore take up the </a:t>
            </a:r>
            <a:r>
              <a:rPr lang="en-US" dirty="0" smtClean="0">
                <a:ea typeface="Abadi MT Condensed Extra Bold" charset="0"/>
                <a:cs typeface="Abadi MT Condensed Extra Bold" charset="0"/>
              </a:rPr>
              <a:t>whole armor of God</a:t>
            </a:r>
            <a:r>
              <a:rPr lang="en-US" dirty="0" smtClean="0"/>
              <a:t>, that you may be able to withstand in the evil day, and </a:t>
            </a:r>
            <a:r>
              <a:rPr lang="en-US" u="sng" dirty="0" smtClean="0"/>
              <a:t>having done all, to stand firm</a:t>
            </a:r>
            <a:r>
              <a:rPr lang="en-US" dirty="0" smtClean="0"/>
              <a:t>. </a:t>
            </a:r>
            <a:r>
              <a:rPr lang="en-US" b="1" baseline="30000" dirty="0" smtClean="0"/>
              <a:t>14</a:t>
            </a:r>
            <a:r>
              <a:rPr lang="en-US" b="1" dirty="0" smtClean="0"/>
              <a:t> </a:t>
            </a:r>
            <a:r>
              <a:rPr lang="en-US" dirty="0" smtClean="0"/>
              <a:t>Stand therefore, having fastened on </a:t>
            </a:r>
            <a:r>
              <a:rPr lang="en-US" dirty="0" smtClean="0">
                <a:ea typeface="Abadi MT Condensed Extra Bold" charset="0"/>
                <a:cs typeface="Abadi MT Condensed Extra Bold" charset="0"/>
              </a:rPr>
              <a:t>the belt of truth</a:t>
            </a:r>
            <a:r>
              <a:rPr lang="en-US" dirty="0" smtClean="0"/>
              <a:t>, and having put on the </a:t>
            </a:r>
            <a:r>
              <a:rPr lang="en-US" dirty="0" smtClean="0">
                <a:ea typeface="Abadi MT Condensed Extra Bold" charset="0"/>
                <a:cs typeface="Abadi MT Condensed Extra Bold" charset="0"/>
              </a:rPr>
              <a:t>breastplate of righteousness</a:t>
            </a:r>
            <a:r>
              <a:rPr lang="en-US" dirty="0" smtClean="0"/>
              <a:t>, </a:t>
            </a:r>
            <a:r>
              <a:rPr lang="en-US" b="1" baseline="30000" dirty="0" smtClean="0"/>
              <a:t>15</a:t>
            </a:r>
            <a:r>
              <a:rPr lang="en-US" b="1" dirty="0" smtClean="0"/>
              <a:t> </a:t>
            </a:r>
            <a:r>
              <a:rPr lang="en-US" dirty="0" smtClean="0"/>
              <a:t>and, as </a:t>
            </a:r>
            <a:r>
              <a:rPr lang="en-US" dirty="0" smtClean="0">
                <a:latin typeface="Abadi MT Condensed Extra Bold" charset="0"/>
                <a:ea typeface="Abadi MT Condensed Extra Bold" charset="0"/>
                <a:cs typeface="Abadi MT Condensed Extra Bold" charset="0"/>
              </a:rPr>
              <a:t>shoes for your feet, having put on the readiness given by the gospel of peace</a:t>
            </a:r>
            <a:r>
              <a:rPr lang="en-US" dirty="0" smtClean="0"/>
              <a:t>. </a:t>
            </a:r>
            <a:r>
              <a:rPr lang="en-US" baseline="30000" dirty="0" smtClean="0"/>
              <a:t>16</a:t>
            </a:r>
            <a:r>
              <a:rPr lang="en-US" dirty="0" smtClean="0"/>
              <a:t> In all circumstances take up the </a:t>
            </a:r>
            <a:r>
              <a:rPr lang="en-US" dirty="0" smtClean="0">
                <a:ea typeface="Abadi MT Condensed Extra Bold" charset="0"/>
                <a:cs typeface="Abadi MT Condensed Extra Bold" charset="0"/>
              </a:rPr>
              <a:t>shield of faith</a:t>
            </a:r>
            <a:r>
              <a:rPr lang="en-US" dirty="0" smtClean="0"/>
              <a:t>, with which you can extinguish all the flaming darts of the evil one; </a:t>
            </a:r>
            <a:r>
              <a:rPr lang="en-US" baseline="30000" dirty="0" smtClean="0"/>
              <a:t>17</a:t>
            </a:r>
            <a:r>
              <a:rPr lang="en-US" dirty="0" smtClean="0"/>
              <a:t> and take the </a:t>
            </a:r>
            <a:r>
              <a:rPr lang="en-US" dirty="0" smtClean="0">
                <a:ea typeface="Abadi MT Condensed Extra Bold" charset="0"/>
                <a:cs typeface="Abadi MT Condensed Extra Bold" charset="0"/>
              </a:rPr>
              <a:t>helmet of salvation</a:t>
            </a:r>
            <a:r>
              <a:rPr lang="en-US" dirty="0" smtClean="0"/>
              <a:t>, and the </a:t>
            </a:r>
            <a:r>
              <a:rPr lang="en-US" dirty="0" smtClean="0">
                <a:ea typeface="Abadi MT Condensed Extra Bold" charset="0"/>
                <a:cs typeface="Abadi MT Condensed Extra Bold" charset="0"/>
              </a:rPr>
              <a:t>sword of the S</a:t>
            </a:r>
            <a:r>
              <a:rPr lang="en-US" dirty="0" smtClean="0"/>
              <a:t>pirit, which is the word of God,</a:t>
            </a:r>
          </a:p>
          <a:p>
            <a:endParaRPr lang="en-US" dirty="0"/>
          </a:p>
        </p:txBody>
      </p:sp>
      <p:sp>
        <p:nvSpPr>
          <p:cNvPr id="4" name="Date Placeholder 3"/>
          <p:cNvSpPr>
            <a:spLocks noGrp="1"/>
          </p:cNvSpPr>
          <p:nvPr>
            <p:ph type="dt" sz="half" idx="10"/>
          </p:nvPr>
        </p:nvSpPr>
        <p:spPr/>
        <p:txBody>
          <a:bodyPr/>
          <a:lstStyle/>
          <a:p>
            <a:r>
              <a:rPr lang="en-US" smtClean="0"/>
              <a:t>1/1/17                     ---- Fink</a:t>
            </a:r>
            <a:endParaRPr lang="en-US"/>
          </a:p>
        </p:txBody>
      </p:sp>
      <p:sp>
        <p:nvSpPr>
          <p:cNvPr id="5" name="Footer Placeholder 4"/>
          <p:cNvSpPr>
            <a:spLocks noGrp="1"/>
          </p:cNvSpPr>
          <p:nvPr>
            <p:ph type="ftr" sz="quarter" idx="11"/>
          </p:nvPr>
        </p:nvSpPr>
        <p:spPr/>
        <p:txBody>
          <a:bodyPr/>
          <a:lstStyle/>
          <a:p>
            <a:r>
              <a:rPr lang="en-US" smtClean="0"/>
              <a:t>Why A Reason For Our Hope     </a:t>
            </a:r>
            <a:endParaRPr lang="en-US"/>
          </a:p>
        </p:txBody>
      </p:sp>
      <p:sp>
        <p:nvSpPr>
          <p:cNvPr id="6" name="Slide Number Placeholder 5"/>
          <p:cNvSpPr>
            <a:spLocks noGrp="1"/>
          </p:cNvSpPr>
          <p:nvPr>
            <p:ph type="sldNum" sz="quarter" idx="12"/>
          </p:nvPr>
        </p:nvSpPr>
        <p:spPr/>
        <p:txBody>
          <a:bodyPr/>
          <a:lstStyle/>
          <a:p>
            <a:fld id="{9BBA7B8B-F99E-6F4F-A247-45EDA071798D}" type="slidenum">
              <a:rPr lang="en-US" smtClean="0"/>
              <a:t>13</a:t>
            </a:fld>
            <a:endParaRPr lang="en-US"/>
          </a:p>
        </p:txBody>
      </p:sp>
    </p:spTree>
    <p:extLst>
      <p:ext uri="{BB962C8B-B14F-4D97-AF65-F5344CB8AC3E}">
        <p14:creationId xmlns:p14="http://schemas.microsoft.com/office/powerpoint/2010/main" val="12365910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062" y="14505"/>
            <a:ext cx="10515600" cy="1325563"/>
          </a:xfrm>
        </p:spPr>
        <p:txBody>
          <a:bodyPr>
            <a:normAutofit/>
          </a:bodyPr>
          <a:lstStyle/>
          <a:p>
            <a:r>
              <a:rPr lang="en-US" dirty="0" smtClean="0">
                <a:latin typeface="Abadi MT Condensed Extra Bold" charset="0"/>
                <a:ea typeface="Abadi MT Condensed Extra Bold" charset="0"/>
                <a:cs typeface="Abadi MT Condensed Extra Bold" charset="0"/>
              </a:rPr>
              <a:t>Paul’s image of defense </a:t>
            </a:r>
            <a:r>
              <a:rPr lang="en-US" sz="4000" dirty="0" smtClean="0">
                <a:latin typeface="+mn-lt"/>
                <a:ea typeface="Abadi MT Condensed Extra Bold" charset="0"/>
                <a:cs typeface="Abadi MT Condensed Extra Bold" charset="0"/>
              </a:rPr>
              <a:t>(</a:t>
            </a:r>
            <a:r>
              <a:rPr lang="en-US" sz="4000" dirty="0" smtClean="0"/>
              <a:t>Eph. 5:10-20)</a:t>
            </a:r>
            <a:endParaRPr lang="en-US" sz="4000" dirty="0"/>
          </a:p>
        </p:txBody>
      </p:sp>
      <p:sp>
        <p:nvSpPr>
          <p:cNvPr id="3" name="Content Placeholder 2"/>
          <p:cNvSpPr>
            <a:spLocks noGrp="1"/>
          </p:cNvSpPr>
          <p:nvPr>
            <p:ph idx="1"/>
          </p:nvPr>
        </p:nvSpPr>
        <p:spPr>
          <a:xfrm>
            <a:off x="378372" y="1340068"/>
            <a:ext cx="11445766" cy="5016282"/>
          </a:xfrm>
        </p:spPr>
        <p:txBody>
          <a:bodyPr>
            <a:normAutofit lnSpcReduction="10000"/>
          </a:bodyPr>
          <a:lstStyle/>
          <a:p>
            <a:pPr marL="0" indent="0">
              <a:buNone/>
            </a:pPr>
            <a:r>
              <a:rPr lang="en-US" b="1" baseline="30000" dirty="0" smtClean="0"/>
              <a:t>10 </a:t>
            </a:r>
            <a:r>
              <a:rPr lang="en-US" dirty="0" smtClean="0"/>
              <a:t>Finally, be strong in the Lord and in the strength of his might. </a:t>
            </a:r>
            <a:r>
              <a:rPr lang="en-US" b="1" baseline="30000" dirty="0" smtClean="0"/>
              <a:t>11</a:t>
            </a:r>
            <a:r>
              <a:rPr lang="en-US" b="1" dirty="0" smtClean="0"/>
              <a:t> </a:t>
            </a:r>
            <a:r>
              <a:rPr lang="en-US" dirty="0" smtClean="0"/>
              <a:t>Put on the </a:t>
            </a:r>
            <a:r>
              <a:rPr lang="en-US" dirty="0" smtClean="0">
                <a:ea typeface="Abadi MT Condensed Extra Bold" charset="0"/>
                <a:cs typeface="Abadi MT Condensed Extra Bold" charset="0"/>
              </a:rPr>
              <a:t>whole armor of God, </a:t>
            </a:r>
            <a:r>
              <a:rPr lang="en-US" dirty="0" smtClean="0"/>
              <a:t>that you may be able to stand against the schemes of the devil. </a:t>
            </a:r>
            <a:r>
              <a:rPr lang="en-US" b="1" baseline="30000" dirty="0" smtClean="0"/>
              <a:t>12 </a:t>
            </a:r>
            <a:r>
              <a:rPr lang="en-US" dirty="0" smtClean="0"/>
              <a:t>For we do not wrestle against flesh and blood, but against the rulers, against the authorities, against the cosmic powers over this present darkness, against the spiritual forces of evil in the heavenly places. </a:t>
            </a:r>
            <a:r>
              <a:rPr lang="en-US" b="1" baseline="30000" dirty="0" smtClean="0"/>
              <a:t>13</a:t>
            </a:r>
            <a:r>
              <a:rPr lang="en-US" b="1" dirty="0" smtClean="0"/>
              <a:t> </a:t>
            </a:r>
            <a:r>
              <a:rPr lang="en-US" dirty="0" smtClean="0"/>
              <a:t>Therefore take up the </a:t>
            </a:r>
            <a:r>
              <a:rPr lang="en-US" dirty="0" smtClean="0">
                <a:ea typeface="Abadi MT Condensed Extra Bold" charset="0"/>
                <a:cs typeface="Abadi MT Condensed Extra Bold" charset="0"/>
              </a:rPr>
              <a:t>whole armor of God</a:t>
            </a:r>
            <a:r>
              <a:rPr lang="en-US" dirty="0" smtClean="0"/>
              <a:t>, that you may be able to withstand in the evil day, and </a:t>
            </a:r>
            <a:r>
              <a:rPr lang="en-US" u="sng" dirty="0" smtClean="0"/>
              <a:t>having done all, to stand firm</a:t>
            </a:r>
            <a:r>
              <a:rPr lang="en-US" dirty="0" smtClean="0"/>
              <a:t>. </a:t>
            </a:r>
            <a:r>
              <a:rPr lang="en-US" b="1" baseline="30000" dirty="0" smtClean="0"/>
              <a:t>14</a:t>
            </a:r>
            <a:r>
              <a:rPr lang="en-US" b="1" dirty="0" smtClean="0"/>
              <a:t> </a:t>
            </a:r>
            <a:r>
              <a:rPr lang="en-US" dirty="0" smtClean="0"/>
              <a:t>Stand therefore, having fastened on </a:t>
            </a:r>
            <a:r>
              <a:rPr lang="en-US" dirty="0" smtClean="0">
                <a:ea typeface="Abadi MT Condensed Extra Bold" charset="0"/>
                <a:cs typeface="Abadi MT Condensed Extra Bold" charset="0"/>
              </a:rPr>
              <a:t>the belt of truth</a:t>
            </a:r>
            <a:r>
              <a:rPr lang="en-US" dirty="0" smtClean="0"/>
              <a:t>, and having put on the </a:t>
            </a:r>
            <a:r>
              <a:rPr lang="en-US" dirty="0" smtClean="0">
                <a:ea typeface="Abadi MT Condensed Extra Bold" charset="0"/>
                <a:cs typeface="Abadi MT Condensed Extra Bold" charset="0"/>
              </a:rPr>
              <a:t>breastplate of righteousness</a:t>
            </a:r>
            <a:r>
              <a:rPr lang="en-US" dirty="0" smtClean="0"/>
              <a:t>, </a:t>
            </a:r>
            <a:r>
              <a:rPr lang="en-US" b="1" baseline="30000" dirty="0" smtClean="0"/>
              <a:t>15</a:t>
            </a:r>
            <a:r>
              <a:rPr lang="en-US" b="1" dirty="0" smtClean="0"/>
              <a:t> </a:t>
            </a:r>
            <a:r>
              <a:rPr lang="en-US" dirty="0" smtClean="0"/>
              <a:t>and, as </a:t>
            </a:r>
            <a:r>
              <a:rPr lang="en-US" dirty="0" smtClean="0">
                <a:ea typeface="Abadi MT Condensed Extra Bold" charset="0"/>
                <a:cs typeface="Abadi MT Condensed Extra Bold" charset="0"/>
              </a:rPr>
              <a:t>shoes for your feet, having put on the readiness given by the gospel of peace</a:t>
            </a:r>
            <a:r>
              <a:rPr lang="en-US" dirty="0" smtClean="0"/>
              <a:t>. </a:t>
            </a:r>
            <a:r>
              <a:rPr lang="en-US" baseline="30000" dirty="0" smtClean="0"/>
              <a:t>16</a:t>
            </a:r>
            <a:r>
              <a:rPr lang="en-US" dirty="0" smtClean="0"/>
              <a:t> In all circumstances take up the </a:t>
            </a:r>
            <a:r>
              <a:rPr lang="en-US" dirty="0" smtClean="0">
                <a:latin typeface="Abadi MT Condensed Extra Bold" charset="0"/>
                <a:ea typeface="Abadi MT Condensed Extra Bold" charset="0"/>
                <a:cs typeface="Abadi MT Condensed Extra Bold" charset="0"/>
              </a:rPr>
              <a:t>shield of faith</a:t>
            </a:r>
            <a:r>
              <a:rPr lang="en-US" dirty="0" smtClean="0"/>
              <a:t>, with which you can extinguish all the flaming darts of the evil one; </a:t>
            </a:r>
            <a:r>
              <a:rPr lang="en-US" baseline="30000" dirty="0" smtClean="0"/>
              <a:t>17</a:t>
            </a:r>
            <a:r>
              <a:rPr lang="en-US" dirty="0" smtClean="0"/>
              <a:t> and take the </a:t>
            </a:r>
            <a:r>
              <a:rPr lang="en-US" dirty="0" smtClean="0">
                <a:ea typeface="Abadi MT Condensed Extra Bold" charset="0"/>
                <a:cs typeface="Abadi MT Condensed Extra Bold" charset="0"/>
              </a:rPr>
              <a:t>helmet of salvation</a:t>
            </a:r>
            <a:r>
              <a:rPr lang="en-US" dirty="0" smtClean="0"/>
              <a:t>, and the </a:t>
            </a:r>
            <a:r>
              <a:rPr lang="en-US" dirty="0" smtClean="0">
                <a:ea typeface="Abadi MT Condensed Extra Bold" charset="0"/>
                <a:cs typeface="Abadi MT Condensed Extra Bold" charset="0"/>
              </a:rPr>
              <a:t>sword of the S</a:t>
            </a:r>
            <a:r>
              <a:rPr lang="en-US" dirty="0" smtClean="0"/>
              <a:t>pirit, which is the word of God,</a:t>
            </a:r>
          </a:p>
          <a:p>
            <a:endParaRPr lang="en-US" dirty="0"/>
          </a:p>
        </p:txBody>
      </p:sp>
      <p:sp>
        <p:nvSpPr>
          <p:cNvPr id="4" name="Date Placeholder 3"/>
          <p:cNvSpPr>
            <a:spLocks noGrp="1"/>
          </p:cNvSpPr>
          <p:nvPr>
            <p:ph type="dt" sz="half" idx="10"/>
          </p:nvPr>
        </p:nvSpPr>
        <p:spPr/>
        <p:txBody>
          <a:bodyPr/>
          <a:lstStyle/>
          <a:p>
            <a:r>
              <a:rPr lang="en-US" smtClean="0"/>
              <a:t>1/1/17                     ---- Fink</a:t>
            </a:r>
            <a:endParaRPr lang="en-US"/>
          </a:p>
        </p:txBody>
      </p:sp>
      <p:sp>
        <p:nvSpPr>
          <p:cNvPr id="5" name="Footer Placeholder 4"/>
          <p:cNvSpPr>
            <a:spLocks noGrp="1"/>
          </p:cNvSpPr>
          <p:nvPr>
            <p:ph type="ftr" sz="quarter" idx="11"/>
          </p:nvPr>
        </p:nvSpPr>
        <p:spPr/>
        <p:txBody>
          <a:bodyPr/>
          <a:lstStyle/>
          <a:p>
            <a:r>
              <a:rPr lang="en-US" smtClean="0"/>
              <a:t>Why A Reason For Our Hope     </a:t>
            </a:r>
            <a:endParaRPr lang="en-US"/>
          </a:p>
        </p:txBody>
      </p:sp>
      <p:sp>
        <p:nvSpPr>
          <p:cNvPr id="6" name="Slide Number Placeholder 5"/>
          <p:cNvSpPr>
            <a:spLocks noGrp="1"/>
          </p:cNvSpPr>
          <p:nvPr>
            <p:ph type="sldNum" sz="quarter" idx="12"/>
          </p:nvPr>
        </p:nvSpPr>
        <p:spPr/>
        <p:txBody>
          <a:bodyPr/>
          <a:lstStyle/>
          <a:p>
            <a:fld id="{9BBA7B8B-F99E-6F4F-A247-45EDA071798D}" type="slidenum">
              <a:rPr lang="en-US" smtClean="0"/>
              <a:t>14</a:t>
            </a:fld>
            <a:endParaRPr lang="en-US"/>
          </a:p>
        </p:txBody>
      </p:sp>
    </p:spTree>
    <p:extLst>
      <p:ext uri="{BB962C8B-B14F-4D97-AF65-F5344CB8AC3E}">
        <p14:creationId xmlns:p14="http://schemas.microsoft.com/office/powerpoint/2010/main" val="4941118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062" y="14505"/>
            <a:ext cx="10515600" cy="1325563"/>
          </a:xfrm>
        </p:spPr>
        <p:txBody>
          <a:bodyPr>
            <a:normAutofit/>
          </a:bodyPr>
          <a:lstStyle/>
          <a:p>
            <a:r>
              <a:rPr lang="en-US" dirty="0" smtClean="0">
                <a:latin typeface="Abadi MT Condensed Extra Bold" charset="0"/>
                <a:ea typeface="Abadi MT Condensed Extra Bold" charset="0"/>
                <a:cs typeface="Abadi MT Condensed Extra Bold" charset="0"/>
              </a:rPr>
              <a:t>Paul’s image of defense </a:t>
            </a:r>
            <a:r>
              <a:rPr lang="en-US" sz="4000" dirty="0" smtClean="0">
                <a:latin typeface="+mn-lt"/>
                <a:ea typeface="Abadi MT Condensed Extra Bold" charset="0"/>
                <a:cs typeface="Abadi MT Condensed Extra Bold" charset="0"/>
              </a:rPr>
              <a:t>(</a:t>
            </a:r>
            <a:r>
              <a:rPr lang="en-US" sz="4000" dirty="0" smtClean="0"/>
              <a:t>Eph. 5:10-20)</a:t>
            </a:r>
            <a:endParaRPr lang="en-US" sz="4000" dirty="0"/>
          </a:p>
        </p:txBody>
      </p:sp>
      <p:sp>
        <p:nvSpPr>
          <p:cNvPr id="3" name="Content Placeholder 2"/>
          <p:cNvSpPr>
            <a:spLocks noGrp="1"/>
          </p:cNvSpPr>
          <p:nvPr>
            <p:ph idx="1"/>
          </p:nvPr>
        </p:nvSpPr>
        <p:spPr>
          <a:xfrm>
            <a:off x="378372" y="1340068"/>
            <a:ext cx="11445766" cy="5016282"/>
          </a:xfrm>
        </p:spPr>
        <p:txBody>
          <a:bodyPr>
            <a:normAutofit lnSpcReduction="10000"/>
          </a:bodyPr>
          <a:lstStyle/>
          <a:p>
            <a:pPr marL="0" indent="0">
              <a:buNone/>
            </a:pPr>
            <a:r>
              <a:rPr lang="en-US" b="1" baseline="30000" dirty="0" smtClean="0"/>
              <a:t>10 </a:t>
            </a:r>
            <a:r>
              <a:rPr lang="en-US" dirty="0" smtClean="0"/>
              <a:t>Finally, be strong in the Lord and in the strength of his might. </a:t>
            </a:r>
            <a:r>
              <a:rPr lang="en-US" b="1" baseline="30000" dirty="0" smtClean="0"/>
              <a:t>11</a:t>
            </a:r>
            <a:r>
              <a:rPr lang="en-US" b="1" dirty="0" smtClean="0"/>
              <a:t> </a:t>
            </a:r>
            <a:r>
              <a:rPr lang="en-US" dirty="0" smtClean="0"/>
              <a:t>Put on the </a:t>
            </a:r>
            <a:r>
              <a:rPr lang="en-US" dirty="0" smtClean="0">
                <a:ea typeface="Abadi MT Condensed Extra Bold" charset="0"/>
                <a:cs typeface="Abadi MT Condensed Extra Bold" charset="0"/>
              </a:rPr>
              <a:t>whole armor of God, </a:t>
            </a:r>
            <a:r>
              <a:rPr lang="en-US" dirty="0" smtClean="0"/>
              <a:t>that you may be able to stand against the schemes of the devil. </a:t>
            </a:r>
            <a:r>
              <a:rPr lang="en-US" b="1" baseline="30000" dirty="0" smtClean="0"/>
              <a:t>12 </a:t>
            </a:r>
            <a:r>
              <a:rPr lang="en-US" dirty="0" smtClean="0"/>
              <a:t>For we do not wrestle against flesh and blood, but against the rulers, against the authorities, against the cosmic powers over this present darkness, against the spiritual forces of evil in the heavenly places. </a:t>
            </a:r>
            <a:r>
              <a:rPr lang="en-US" b="1" baseline="30000" dirty="0" smtClean="0"/>
              <a:t>13</a:t>
            </a:r>
            <a:r>
              <a:rPr lang="en-US" b="1" dirty="0" smtClean="0"/>
              <a:t> </a:t>
            </a:r>
            <a:r>
              <a:rPr lang="en-US" dirty="0" smtClean="0"/>
              <a:t>Therefore take up the </a:t>
            </a:r>
            <a:r>
              <a:rPr lang="en-US" dirty="0" smtClean="0">
                <a:ea typeface="Abadi MT Condensed Extra Bold" charset="0"/>
                <a:cs typeface="Abadi MT Condensed Extra Bold" charset="0"/>
              </a:rPr>
              <a:t>whole armor of God</a:t>
            </a:r>
            <a:r>
              <a:rPr lang="en-US" dirty="0" smtClean="0"/>
              <a:t>, that you may be able to withstand in the evil day, and </a:t>
            </a:r>
            <a:r>
              <a:rPr lang="en-US" u="sng" dirty="0" smtClean="0"/>
              <a:t>having done all, to stand firm</a:t>
            </a:r>
            <a:r>
              <a:rPr lang="en-US" dirty="0" smtClean="0"/>
              <a:t>. </a:t>
            </a:r>
            <a:r>
              <a:rPr lang="en-US" b="1" baseline="30000" dirty="0" smtClean="0"/>
              <a:t>14</a:t>
            </a:r>
            <a:r>
              <a:rPr lang="en-US" b="1" dirty="0" smtClean="0"/>
              <a:t> </a:t>
            </a:r>
            <a:r>
              <a:rPr lang="en-US" dirty="0" smtClean="0"/>
              <a:t>Stand therefore, having fastened on </a:t>
            </a:r>
            <a:r>
              <a:rPr lang="en-US" dirty="0" smtClean="0">
                <a:ea typeface="Abadi MT Condensed Extra Bold" charset="0"/>
                <a:cs typeface="Abadi MT Condensed Extra Bold" charset="0"/>
              </a:rPr>
              <a:t>the belt of truth</a:t>
            </a:r>
            <a:r>
              <a:rPr lang="en-US" dirty="0" smtClean="0"/>
              <a:t>, and having put on the </a:t>
            </a:r>
            <a:r>
              <a:rPr lang="en-US" dirty="0" smtClean="0">
                <a:ea typeface="Abadi MT Condensed Extra Bold" charset="0"/>
                <a:cs typeface="Abadi MT Condensed Extra Bold" charset="0"/>
              </a:rPr>
              <a:t>breastplate of righteousness</a:t>
            </a:r>
            <a:r>
              <a:rPr lang="en-US" dirty="0" smtClean="0"/>
              <a:t>, </a:t>
            </a:r>
            <a:r>
              <a:rPr lang="en-US" b="1" baseline="30000" dirty="0" smtClean="0"/>
              <a:t>15</a:t>
            </a:r>
            <a:r>
              <a:rPr lang="en-US" b="1" dirty="0" smtClean="0"/>
              <a:t> </a:t>
            </a:r>
            <a:r>
              <a:rPr lang="en-US" dirty="0" smtClean="0"/>
              <a:t>and, as </a:t>
            </a:r>
            <a:r>
              <a:rPr lang="en-US" dirty="0" smtClean="0">
                <a:ea typeface="Abadi MT Condensed Extra Bold" charset="0"/>
                <a:cs typeface="Abadi MT Condensed Extra Bold" charset="0"/>
              </a:rPr>
              <a:t>shoes for your feet, having put on the readiness given by the gospel of peace</a:t>
            </a:r>
            <a:r>
              <a:rPr lang="en-US" dirty="0" smtClean="0"/>
              <a:t>. </a:t>
            </a:r>
            <a:r>
              <a:rPr lang="en-US" baseline="30000" dirty="0" smtClean="0"/>
              <a:t>16</a:t>
            </a:r>
            <a:r>
              <a:rPr lang="en-US" dirty="0" smtClean="0"/>
              <a:t> In all circumstances take up the </a:t>
            </a:r>
            <a:r>
              <a:rPr lang="en-US" dirty="0" smtClean="0">
                <a:ea typeface="Abadi MT Condensed Extra Bold" charset="0"/>
                <a:cs typeface="Abadi MT Condensed Extra Bold" charset="0"/>
              </a:rPr>
              <a:t>shield of faith</a:t>
            </a:r>
            <a:r>
              <a:rPr lang="en-US" dirty="0" smtClean="0"/>
              <a:t>, with which you can extinguish all the flaming darts of the evil one; </a:t>
            </a:r>
            <a:r>
              <a:rPr lang="en-US" baseline="30000" dirty="0" smtClean="0"/>
              <a:t>17</a:t>
            </a:r>
            <a:r>
              <a:rPr lang="en-US" dirty="0" smtClean="0"/>
              <a:t> and take the </a:t>
            </a:r>
            <a:r>
              <a:rPr lang="en-US" dirty="0" smtClean="0">
                <a:latin typeface="Abadi MT Condensed Extra Bold" charset="0"/>
                <a:ea typeface="Abadi MT Condensed Extra Bold" charset="0"/>
                <a:cs typeface="Abadi MT Condensed Extra Bold" charset="0"/>
              </a:rPr>
              <a:t>helmet of salvation</a:t>
            </a:r>
            <a:r>
              <a:rPr lang="en-US" dirty="0" smtClean="0"/>
              <a:t>, and the </a:t>
            </a:r>
            <a:r>
              <a:rPr lang="en-US" dirty="0" smtClean="0">
                <a:ea typeface="Abadi MT Condensed Extra Bold" charset="0"/>
                <a:cs typeface="Abadi MT Condensed Extra Bold" charset="0"/>
              </a:rPr>
              <a:t>sword of the S</a:t>
            </a:r>
            <a:r>
              <a:rPr lang="en-US" dirty="0" smtClean="0"/>
              <a:t>pirit, which is the word of God,</a:t>
            </a:r>
          </a:p>
          <a:p>
            <a:endParaRPr lang="en-US" dirty="0"/>
          </a:p>
        </p:txBody>
      </p:sp>
      <p:sp>
        <p:nvSpPr>
          <p:cNvPr id="4" name="Date Placeholder 3"/>
          <p:cNvSpPr>
            <a:spLocks noGrp="1"/>
          </p:cNvSpPr>
          <p:nvPr>
            <p:ph type="dt" sz="half" idx="10"/>
          </p:nvPr>
        </p:nvSpPr>
        <p:spPr/>
        <p:txBody>
          <a:bodyPr/>
          <a:lstStyle/>
          <a:p>
            <a:r>
              <a:rPr lang="en-US" smtClean="0"/>
              <a:t>1/1/17                     ---- Fink</a:t>
            </a:r>
            <a:endParaRPr lang="en-US"/>
          </a:p>
        </p:txBody>
      </p:sp>
      <p:sp>
        <p:nvSpPr>
          <p:cNvPr id="5" name="Footer Placeholder 4"/>
          <p:cNvSpPr>
            <a:spLocks noGrp="1"/>
          </p:cNvSpPr>
          <p:nvPr>
            <p:ph type="ftr" sz="quarter" idx="11"/>
          </p:nvPr>
        </p:nvSpPr>
        <p:spPr/>
        <p:txBody>
          <a:bodyPr/>
          <a:lstStyle/>
          <a:p>
            <a:r>
              <a:rPr lang="en-US" smtClean="0"/>
              <a:t>Why A Reason For Our Hope     </a:t>
            </a:r>
            <a:endParaRPr lang="en-US"/>
          </a:p>
        </p:txBody>
      </p:sp>
      <p:sp>
        <p:nvSpPr>
          <p:cNvPr id="6" name="Slide Number Placeholder 5"/>
          <p:cNvSpPr>
            <a:spLocks noGrp="1"/>
          </p:cNvSpPr>
          <p:nvPr>
            <p:ph type="sldNum" sz="quarter" idx="12"/>
          </p:nvPr>
        </p:nvSpPr>
        <p:spPr/>
        <p:txBody>
          <a:bodyPr/>
          <a:lstStyle/>
          <a:p>
            <a:fld id="{9BBA7B8B-F99E-6F4F-A247-45EDA071798D}" type="slidenum">
              <a:rPr lang="en-US" smtClean="0"/>
              <a:t>15</a:t>
            </a:fld>
            <a:endParaRPr lang="en-US"/>
          </a:p>
        </p:txBody>
      </p:sp>
    </p:spTree>
    <p:extLst>
      <p:ext uri="{BB962C8B-B14F-4D97-AF65-F5344CB8AC3E}">
        <p14:creationId xmlns:p14="http://schemas.microsoft.com/office/powerpoint/2010/main" val="13065748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062" y="14505"/>
            <a:ext cx="10515600" cy="1325563"/>
          </a:xfrm>
        </p:spPr>
        <p:txBody>
          <a:bodyPr>
            <a:normAutofit/>
          </a:bodyPr>
          <a:lstStyle/>
          <a:p>
            <a:r>
              <a:rPr lang="en-US" dirty="0" smtClean="0">
                <a:latin typeface="Abadi MT Condensed Extra Bold" charset="0"/>
                <a:ea typeface="Abadi MT Condensed Extra Bold" charset="0"/>
                <a:cs typeface="Abadi MT Condensed Extra Bold" charset="0"/>
              </a:rPr>
              <a:t>Paul’s image of defense </a:t>
            </a:r>
            <a:r>
              <a:rPr lang="en-US" sz="4000" dirty="0" smtClean="0">
                <a:latin typeface="+mn-lt"/>
                <a:ea typeface="Abadi MT Condensed Extra Bold" charset="0"/>
                <a:cs typeface="Abadi MT Condensed Extra Bold" charset="0"/>
              </a:rPr>
              <a:t>(</a:t>
            </a:r>
            <a:r>
              <a:rPr lang="en-US" sz="4000" dirty="0" smtClean="0"/>
              <a:t>Eph. 5:10-20)</a:t>
            </a:r>
            <a:endParaRPr lang="en-US" sz="4000" dirty="0"/>
          </a:p>
        </p:txBody>
      </p:sp>
      <p:sp>
        <p:nvSpPr>
          <p:cNvPr id="3" name="Content Placeholder 2"/>
          <p:cNvSpPr>
            <a:spLocks noGrp="1"/>
          </p:cNvSpPr>
          <p:nvPr>
            <p:ph idx="1"/>
          </p:nvPr>
        </p:nvSpPr>
        <p:spPr>
          <a:xfrm>
            <a:off x="378372" y="1340068"/>
            <a:ext cx="11445766" cy="5016282"/>
          </a:xfrm>
        </p:spPr>
        <p:txBody>
          <a:bodyPr>
            <a:normAutofit lnSpcReduction="10000"/>
          </a:bodyPr>
          <a:lstStyle/>
          <a:p>
            <a:pPr marL="0" indent="0">
              <a:buNone/>
            </a:pPr>
            <a:r>
              <a:rPr lang="en-US" b="1" baseline="30000" dirty="0" smtClean="0"/>
              <a:t>10 </a:t>
            </a:r>
            <a:r>
              <a:rPr lang="en-US" dirty="0" smtClean="0"/>
              <a:t>Finally, be strong in the Lord and in the strength of his might. </a:t>
            </a:r>
            <a:r>
              <a:rPr lang="en-US" b="1" baseline="30000" dirty="0" smtClean="0"/>
              <a:t>11</a:t>
            </a:r>
            <a:r>
              <a:rPr lang="en-US" b="1" dirty="0" smtClean="0"/>
              <a:t> </a:t>
            </a:r>
            <a:r>
              <a:rPr lang="en-US" dirty="0" smtClean="0"/>
              <a:t>Put on the </a:t>
            </a:r>
            <a:r>
              <a:rPr lang="en-US" dirty="0" smtClean="0">
                <a:ea typeface="Abadi MT Condensed Extra Bold" charset="0"/>
                <a:cs typeface="Abadi MT Condensed Extra Bold" charset="0"/>
              </a:rPr>
              <a:t>whole armor of God, </a:t>
            </a:r>
            <a:r>
              <a:rPr lang="en-US" dirty="0" smtClean="0"/>
              <a:t>that you may be able to stand against the schemes of the devil. </a:t>
            </a:r>
            <a:r>
              <a:rPr lang="en-US" b="1" baseline="30000" dirty="0" smtClean="0"/>
              <a:t>12 </a:t>
            </a:r>
            <a:r>
              <a:rPr lang="en-US" dirty="0" smtClean="0"/>
              <a:t>For we do not wrestle against flesh and blood, but against the rulers, against the authorities, against the cosmic powers over this present darkness, against the spiritual forces of evil in the heavenly places. </a:t>
            </a:r>
            <a:r>
              <a:rPr lang="en-US" b="1" baseline="30000" dirty="0" smtClean="0"/>
              <a:t>13</a:t>
            </a:r>
            <a:r>
              <a:rPr lang="en-US" b="1" dirty="0" smtClean="0"/>
              <a:t> </a:t>
            </a:r>
            <a:r>
              <a:rPr lang="en-US" dirty="0" smtClean="0"/>
              <a:t>Therefore take up the </a:t>
            </a:r>
            <a:r>
              <a:rPr lang="en-US" dirty="0" smtClean="0">
                <a:ea typeface="Abadi MT Condensed Extra Bold" charset="0"/>
                <a:cs typeface="Abadi MT Condensed Extra Bold" charset="0"/>
              </a:rPr>
              <a:t>whole armor of God</a:t>
            </a:r>
            <a:r>
              <a:rPr lang="en-US" dirty="0" smtClean="0"/>
              <a:t>, that you may be able to withstand in the evil day, and </a:t>
            </a:r>
            <a:r>
              <a:rPr lang="en-US" u="sng" dirty="0" smtClean="0"/>
              <a:t>having done all, to stand firm</a:t>
            </a:r>
            <a:r>
              <a:rPr lang="en-US" dirty="0" smtClean="0"/>
              <a:t>. </a:t>
            </a:r>
            <a:r>
              <a:rPr lang="en-US" b="1" baseline="30000" dirty="0" smtClean="0"/>
              <a:t>14</a:t>
            </a:r>
            <a:r>
              <a:rPr lang="en-US" b="1" dirty="0" smtClean="0"/>
              <a:t> </a:t>
            </a:r>
            <a:r>
              <a:rPr lang="en-US" dirty="0" smtClean="0"/>
              <a:t>Stand therefore, having fastened on </a:t>
            </a:r>
            <a:r>
              <a:rPr lang="en-US" dirty="0" smtClean="0">
                <a:ea typeface="Abadi MT Condensed Extra Bold" charset="0"/>
                <a:cs typeface="Abadi MT Condensed Extra Bold" charset="0"/>
              </a:rPr>
              <a:t>the belt of truth</a:t>
            </a:r>
            <a:r>
              <a:rPr lang="en-US" dirty="0" smtClean="0"/>
              <a:t>, and having put on the </a:t>
            </a:r>
            <a:r>
              <a:rPr lang="en-US" dirty="0" smtClean="0">
                <a:ea typeface="Abadi MT Condensed Extra Bold" charset="0"/>
                <a:cs typeface="Abadi MT Condensed Extra Bold" charset="0"/>
              </a:rPr>
              <a:t>breastplate of righteousness</a:t>
            </a:r>
            <a:r>
              <a:rPr lang="en-US" dirty="0" smtClean="0"/>
              <a:t>, </a:t>
            </a:r>
            <a:r>
              <a:rPr lang="en-US" b="1" baseline="30000" dirty="0" smtClean="0"/>
              <a:t>15</a:t>
            </a:r>
            <a:r>
              <a:rPr lang="en-US" b="1" dirty="0" smtClean="0"/>
              <a:t> </a:t>
            </a:r>
            <a:r>
              <a:rPr lang="en-US" dirty="0" smtClean="0"/>
              <a:t>and, as </a:t>
            </a:r>
            <a:r>
              <a:rPr lang="en-US" dirty="0" smtClean="0">
                <a:ea typeface="Abadi MT Condensed Extra Bold" charset="0"/>
                <a:cs typeface="Abadi MT Condensed Extra Bold" charset="0"/>
              </a:rPr>
              <a:t>shoes for your feet, having put on the readiness given by the gospel of peace</a:t>
            </a:r>
            <a:r>
              <a:rPr lang="en-US" dirty="0" smtClean="0"/>
              <a:t>. </a:t>
            </a:r>
            <a:r>
              <a:rPr lang="en-US" baseline="30000" dirty="0" smtClean="0"/>
              <a:t>16</a:t>
            </a:r>
            <a:r>
              <a:rPr lang="en-US" dirty="0" smtClean="0"/>
              <a:t> In all circumstances take up the </a:t>
            </a:r>
            <a:r>
              <a:rPr lang="en-US" dirty="0" smtClean="0">
                <a:ea typeface="Abadi MT Condensed Extra Bold" charset="0"/>
                <a:cs typeface="Abadi MT Condensed Extra Bold" charset="0"/>
              </a:rPr>
              <a:t>shield of faith</a:t>
            </a:r>
            <a:r>
              <a:rPr lang="en-US" dirty="0" smtClean="0"/>
              <a:t>, with which you can extinguish all the flaming darts of the evil one; </a:t>
            </a:r>
            <a:r>
              <a:rPr lang="en-US" baseline="30000" dirty="0" smtClean="0"/>
              <a:t>17</a:t>
            </a:r>
            <a:r>
              <a:rPr lang="en-US" dirty="0" smtClean="0"/>
              <a:t> and take the </a:t>
            </a:r>
            <a:r>
              <a:rPr lang="en-US" dirty="0" smtClean="0">
                <a:ea typeface="Abadi MT Condensed Extra Bold" charset="0"/>
                <a:cs typeface="Abadi MT Condensed Extra Bold" charset="0"/>
              </a:rPr>
              <a:t>helmet of salvation</a:t>
            </a:r>
            <a:r>
              <a:rPr lang="en-US" dirty="0" smtClean="0"/>
              <a:t>, and the </a:t>
            </a:r>
            <a:r>
              <a:rPr lang="en-US" dirty="0" smtClean="0">
                <a:latin typeface="Abadi MT Condensed Extra Bold" charset="0"/>
                <a:ea typeface="Abadi MT Condensed Extra Bold" charset="0"/>
                <a:cs typeface="Abadi MT Condensed Extra Bold" charset="0"/>
              </a:rPr>
              <a:t>sword of the Spirit, </a:t>
            </a:r>
            <a:r>
              <a:rPr lang="en-US" dirty="0" smtClean="0"/>
              <a:t>which is the word of God,</a:t>
            </a:r>
          </a:p>
          <a:p>
            <a:endParaRPr lang="en-US" dirty="0"/>
          </a:p>
        </p:txBody>
      </p:sp>
      <p:sp>
        <p:nvSpPr>
          <p:cNvPr id="4" name="Date Placeholder 3"/>
          <p:cNvSpPr>
            <a:spLocks noGrp="1"/>
          </p:cNvSpPr>
          <p:nvPr>
            <p:ph type="dt" sz="half" idx="10"/>
          </p:nvPr>
        </p:nvSpPr>
        <p:spPr/>
        <p:txBody>
          <a:bodyPr/>
          <a:lstStyle/>
          <a:p>
            <a:r>
              <a:rPr lang="en-US" smtClean="0"/>
              <a:t>1/1/17                     ---- Fink</a:t>
            </a:r>
            <a:endParaRPr lang="en-US"/>
          </a:p>
        </p:txBody>
      </p:sp>
      <p:sp>
        <p:nvSpPr>
          <p:cNvPr id="5" name="Footer Placeholder 4"/>
          <p:cNvSpPr>
            <a:spLocks noGrp="1"/>
          </p:cNvSpPr>
          <p:nvPr>
            <p:ph type="ftr" sz="quarter" idx="11"/>
          </p:nvPr>
        </p:nvSpPr>
        <p:spPr/>
        <p:txBody>
          <a:bodyPr/>
          <a:lstStyle/>
          <a:p>
            <a:r>
              <a:rPr lang="en-US" smtClean="0"/>
              <a:t>Why A Reason For Our Hope     </a:t>
            </a:r>
            <a:endParaRPr lang="en-US"/>
          </a:p>
        </p:txBody>
      </p:sp>
      <p:sp>
        <p:nvSpPr>
          <p:cNvPr id="6" name="Slide Number Placeholder 5"/>
          <p:cNvSpPr>
            <a:spLocks noGrp="1"/>
          </p:cNvSpPr>
          <p:nvPr>
            <p:ph type="sldNum" sz="quarter" idx="12"/>
          </p:nvPr>
        </p:nvSpPr>
        <p:spPr/>
        <p:txBody>
          <a:bodyPr/>
          <a:lstStyle/>
          <a:p>
            <a:fld id="{9BBA7B8B-F99E-6F4F-A247-45EDA071798D}" type="slidenum">
              <a:rPr lang="en-US" smtClean="0"/>
              <a:t>16</a:t>
            </a:fld>
            <a:endParaRPr lang="en-US"/>
          </a:p>
        </p:txBody>
      </p:sp>
    </p:spTree>
    <p:extLst>
      <p:ext uri="{BB962C8B-B14F-4D97-AF65-F5344CB8AC3E}">
        <p14:creationId xmlns:p14="http://schemas.microsoft.com/office/powerpoint/2010/main" val="9766137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062" y="14505"/>
            <a:ext cx="10515600" cy="1325563"/>
          </a:xfrm>
        </p:spPr>
        <p:txBody>
          <a:bodyPr>
            <a:normAutofit/>
          </a:bodyPr>
          <a:lstStyle/>
          <a:p>
            <a:r>
              <a:rPr lang="en-US" dirty="0" smtClean="0">
                <a:latin typeface="Abadi MT Condensed Extra Bold" charset="0"/>
                <a:ea typeface="Abadi MT Condensed Extra Bold" charset="0"/>
                <a:cs typeface="Abadi MT Condensed Extra Bold" charset="0"/>
              </a:rPr>
              <a:t>Paul’s image of defense </a:t>
            </a:r>
            <a:r>
              <a:rPr lang="en-US" sz="4000" dirty="0" smtClean="0">
                <a:latin typeface="+mn-lt"/>
                <a:ea typeface="Abadi MT Condensed Extra Bold" charset="0"/>
                <a:cs typeface="Abadi MT Condensed Extra Bold" charset="0"/>
              </a:rPr>
              <a:t>(</a:t>
            </a:r>
            <a:r>
              <a:rPr lang="en-US" sz="4000" dirty="0" smtClean="0"/>
              <a:t>Eph. 5:10-20)</a:t>
            </a:r>
            <a:endParaRPr lang="en-US" sz="4000" dirty="0"/>
          </a:p>
        </p:txBody>
      </p:sp>
      <p:sp>
        <p:nvSpPr>
          <p:cNvPr id="3" name="Content Placeholder 2"/>
          <p:cNvSpPr>
            <a:spLocks noGrp="1"/>
          </p:cNvSpPr>
          <p:nvPr>
            <p:ph idx="1"/>
          </p:nvPr>
        </p:nvSpPr>
        <p:spPr>
          <a:xfrm>
            <a:off x="-268014" y="1340068"/>
            <a:ext cx="12123682" cy="5016282"/>
          </a:xfrm>
        </p:spPr>
        <p:txBody>
          <a:bodyPr>
            <a:normAutofit/>
          </a:bodyPr>
          <a:lstStyle/>
          <a:p>
            <a:pPr marL="0" indent="0">
              <a:buNone/>
            </a:pPr>
            <a:r>
              <a:rPr lang="en-US" b="1" baseline="30000" dirty="0" smtClean="0"/>
              <a:t>10 </a:t>
            </a:r>
            <a:r>
              <a:rPr lang="en-US" dirty="0" smtClean="0"/>
              <a:t>Finally, be strong in the Lord and in the strength of his might. </a:t>
            </a:r>
            <a:r>
              <a:rPr lang="en-US" b="1" baseline="30000" dirty="0" smtClean="0"/>
              <a:t>11</a:t>
            </a:r>
            <a:r>
              <a:rPr lang="en-US" b="1" dirty="0" smtClean="0"/>
              <a:t> </a:t>
            </a:r>
            <a:r>
              <a:rPr lang="en-US" dirty="0" smtClean="0"/>
              <a:t>Put on the </a:t>
            </a:r>
            <a:r>
              <a:rPr lang="en-US" dirty="0" smtClean="0">
                <a:ea typeface="Abadi MT Condensed Extra Bold" charset="0"/>
                <a:cs typeface="Abadi MT Condensed Extra Bold" charset="0"/>
              </a:rPr>
              <a:t>whole armor of God, </a:t>
            </a:r>
            <a:r>
              <a:rPr lang="en-US" dirty="0" smtClean="0"/>
              <a:t>that you may be able to stand against the schemes of the devil. </a:t>
            </a:r>
            <a:r>
              <a:rPr lang="en-US" b="1" baseline="30000" dirty="0" smtClean="0"/>
              <a:t>12 </a:t>
            </a:r>
            <a:r>
              <a:rPr lang="en-US" dirty="0" smtClean="0"/>
              <a:t>For we do not wrestle against flesh and blood, but against the rulers, against the authorities, against the cosmic powers over this present darkness, against the spiritual forces of evil in the heavenly places. </a:t>
            </a:r>
            <a:r>
              <a:rPr lang="en-US" b="1" baseline="30000" dirty="0" smtClean="0"/>
              <a:t>13</a:t>
            </a:r>
            <a:r>
              <a:rPr lang="en-US" b="1" dirty="0" smtClean="0"/>
              <a:t> </a:t>
            </a:r>
            <a:r>
              <a:rPr lang="en-US" dirty="0" smtClean="0"/>
              <a:t>Therefore take up the </a:t>
            </a:r>
            <a:r>
              <a:rPr lang="en-US" dirty="0" smtClean="0">
                <a:ea typeface="Abadi MT Condensed Extra Bold" charset="0"/>
                <a:cs typeface="Abadi MT Condensed Extra Bold" charset="0"/>
              </a:rPr>
              <a:t>whole armor of God</a:t>
            </a:r>
            <a:r>
              <a:rPr lang="en-US" dirty="0" smtClean="0"/>
              <a:t>, that you may be able to withstand in the evil day, and having done all, to stand firm. </a:t>
            </a:r>
            <a:r>
              <a:rPr lang="en-US" b="1" baseline="30000" dirty="0" smtClean="0"/>
              <a:t>14</a:t>
            </a:r>
            <a:r>
              <a:rPr lang="en-US" b="1" dirty="0" smtClean="0"/>
              <a:t> </a:t>
            </a:r>
            <a:r>
              <a:rPr lang="en-US" dirty="0" smtClean="0"/>
              <a:t>Stand therefore, having fastened on </a:t>
            </a:r>
            <a:r>
              <a:rPr lang="en-US" dirty="0" smtClean="0">
                <a:ea typeface="Abadi MT Condensed Extra Bold" charset="0"/>
                <a:cs typeface="Abadi MT Condensed Extra Bold" charset="0"/>
              </a:rPr>
              <a:t>the belt of truth</a:t>
            </a:r>
            <a:r>
              <a:rPr lang="en-US" dirty="0" smtClean="0"/>
              <a:t>, and having put on the </a:t>
            </a:r>
            <a:r>
              <a:rPr lang="en-US" dirty="0" smtClean="0">
                <a:ea typeface="Abadi MT Condensed Extra Bold" charset="0"/>
                <a:cs typeface="Abadi MT Condensed Extra Bold" charset="0"/>
              </a:rPr>
              <a:t>breastplate of righteousness</a:t>
            </a:r>
            <a:r>
              <a:rPr lang="en-US" dirty="0" smtClean="0"/>
              <a:t>, </a:t>
            </a:r>
            <a:r>
              <a:rPr lang="en-US" b="1" baseline="30000" dirty="0" smtClean="0"/>
              <a:t>15</a:t>
            </a:r>
            <a:r>
              <a:rPr lang="en-US" b="1" dirty="0" smtClean="0"/>
              <a:t> </a:t>
            </a:r>
            <a:r>
              <a:rPr lang="en-US" dirty="0" smtClean="0"/>
              <a:t>and, as </a:t>
            </a:r>
            <a:r>
              <a:rPr lang="en-US" dirty="0" smtClean="0">
                <a:ea typeface="Abadi MT Condensed Extra Bold" charset="0"/>
                <a:cs typeface="Abadi MT Condensed Extra Bold" charset="0"/>
              </a:rPr>
              <a:t>shoes for your feet, having put on the readiness given by the gospel of peace</a:t>
            </a:r>
            <a:r>
              <a:rPr lang="en-US" dirty="0" smtClean="0"/>
              <a:t>. </a:t>
            </a:r>
            <a:r>
              <a:rPr lang="en-US" baseline="30000" dirty="0" smtClean="0"/>
              <a:t>16</a:t>
            </a:r>
            <a:r>
              <a:rPr lang="en-US" dirty="0" smtClean="0"/>
              <a:t> In all circumstances take up the </a:t>
            </a:r>
            <a:r>
              <a:rPr lang="en-US" dirty="0" smtClean="0">
                <a:ea typeface="Abadi MT Condensed Extra Bold" charset="0"/>
                <a:cs typeface="Abadi MT Condensed Extra Bold" charset="0"/>
              </a:rPr>
              <a:t>shield of faith</a:t>
            </a:r>
            <a:r>
              <a:rPr lang="en-US" dirty="0" smtClean="0"/>
              <a:t>, with which you can extinguish all the flaming darts of the evil one; </a:t>
            </a:r>
            <a:r>
              <a:rPr lang="en-US" baseline="30000" dirty="0" smtClean="0"/>
              <a:t>17</a:t>
            </a:r>
            <a:r>
              <a:rPr lang="en-US" dirty="0" smtClean="0"/>
              <a:t> and take the </a:t>
            </a:r>
            <a:r>
              <a:rPr lang="en-US" dirty="0" smtClean="0">
                <a:ea typeface="Abadi MT Condensed Extra Bold" charset="0"/>
                <a:cs typeface="Abadi MT Condensed Extra Bold" charset="0"/>
              </a:rPr>
              <a:t>helmet of salvation</a:t>
            </a:r>
            <a:r>
              <a:rPr lang="en-US" dirty="0" smtClean="0"/>
              <a:t>, and the </a:t>
            </a:r>
            <a:r>
              <a:rPr lang="en-US" dirty="0" smtClean="0">
                <a:ea typeface="Abadi MT Condensed Extra Bold" charset="0"/>
                <a:cs typeface="Abadi MT Condensed Extra Bold" charset="0"/>
              </a:rPr>
              <a:t>sword of the Spirit</a:t>
            </a:r>
            <a:r>
              <a:rPr lang="en-US" dirty="0" smtClean="0">
                <a:latin typeface="Abadi MT Condensed Extra Bold" charset="0"/>
                <a:ea typeface="Abadi MT Condensed Extra Bold" charset="0"/>
                <a:cs typeface="Abadi MT Condensed Extra Bold" charset="0"/>
              </a:rPr>
              <a:t>, </a:t>
            </a:r>
            <a:r>
              <a:rPr lang="en-US" dirty="0" smtClean="0"/>
              <a:t>which is the word of God,</a:t>
            </a:r>
          </a:p>
          <a:p>
            <a:endParaRPr lang="en-US" dirty="0"/>
          </a:p>
        </p:txBody>
      </p:sp>
      <p:sp>
        <p:nvSpPr>
          <p:cNvPr id="4" name="Date Placeholder 3"/>
          <p:cNvSpPr>
            <a:spLocks noGrp="1"/>
          </p:cNvSpPr>
          <p:nvPr>
            <p:ph type="dt" sz="half" idx="10"/>
          </p:nvPr>
        </p:nvSpPr>
        <p:spPr/>
        <p:txBody>
          <a:bodyPr/>
          <a:lstStyle/>
          <a:p>
            <a:r>
              <a:rPr lang="en-US" smtClean="0"/>
              <a:t>1/1/17                     ---- Fink</a:t>
            </a:r>
            <a:endParaRPr lang="en-US"/>
          </a:p>
        </p:txBody>
      </p:sp>
      <p:sp>
        <p:nvSpPr>
          <p:cNvPr id="5" name="Footer Placeholder 4"/>
          <p:cNvSpPr>
            <a:spLocks noGrp="1"/>
          </p:cNvSpPr>
          <p:nvPr>
            <p:ph type="ftr" sz="quarter" idx="11"/>
          </p:nvPr>
        </p:nvSpPr>
        <p:spPr/>
        <p:txBody>
          <a:bodyPr/>
          <a:lstStyle/>
          <a:p>
            <a:r>
              <a:rPr lang="en-US" smtClean="0"/>
              <a:t>Why A Reason For Our Hope     </a:t>
            </a:r>
            <a:endParaRPr lang="en-US"/>
          </a:p>
        </p:txBody>
      </p:sp>
      <p:sp>
        <p:nvSpPr>
          <p:cNvPr id="6" name="Slide Number Placeholder 5"/>
          <p:cNvSpPr>
            <a:spLocks noGrp="1"/>
          </p:cNvSpPr>
          <p:nvPr>
            <p:ph type="sldNum" sz="quarter" idx="12"/>
          </p:nvPr>
        </p:nvSpPr>
        <p:spPr/>
        <p:txBody>
          <a:bodyPr/>
          <a:lstStyle/>
          <a:p>
            <a:fld id="{9BBA7B8B-F99E-6F4F-A247-45EDA071798D}" type="slidenum">
              <a:rPr lang="en-US" smtClean="0"/>
              <a:t>17</a:t>
            </a:fld>
            <a:endParaRPr lang="en-US"/>
          </a:p>
        </p:txBody>
      </p:sp>
      <p:sp>
        <p:nvSpPr>
          <p:cNvPr id="7" name="Donut 6"/>
          <p:cNvSpPr/>
          <p:nvPr/>
        </p:nvSpPr>
        <p:spPr>
          <a:xfrm>
            <a:off x="0" y="4193627"/>
            <a:ext cx="2065283" cy="914400"/>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Donut 7"/>
          <p:cNvSpPr/>
          <p:nvPr/>
        </p:nvSpPr>
        <p:spPr>
          <a:xfrm>
            <a:off x="8374117" y="2997500"/>
            <a:ext cx="2979683" cy="976203"/>
          </a:xfrm>
          <a:prstGeom prst="donut">
            <a:avLst>
              <a:gd name="adj" fmla="val 265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186246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03345"/>
            <a:ext cx="9144000" cy="2806618"/>
          </a:xfrm>
        </p:spPr>
        <p:txBody>
          <a:bodyPr/>
          <a:lstStyle/>
          <a:p>
            <a:endParaRPr lang="en-US" dirty="0"/>
          </a:p>
        </p:txBody>
      </p:sp>
      <p:pic>
        <p:nvPicPr>
          <p:cNvPr id="4" name="Picture 3"/>
          <p:cNvPicPr>
            <a:picLocks noChangeAspect="1"/>
          </p:cNvPicPr>
          <p:nvPr/>
        </p:nvPicPr>
        <p:blipFill>
          <a:blip r:embed="rId2"/>
          <a:stretch>
            <a:fillRect/>
          </a:stretch>
        </p:blipFill>
        <p:spPr>
          <a:xfrm>
            <a:off x="2244437" y="703344"/>
            <a:ext cx="7813962" cy="3076233"/>
          </a:xfrm>
          <a:prstGeom prst="rect">
            <a:avLst/>
          </a:prstGeom>
          <a:ln w="76200">
            <a:noFill/>
            <a:prstDash val="sysDot"/>
          </a:ln>
        </p:spPr>
      </p:pic>
      <p:sp>
        <p:nvSpPr>
          <p:cNvPr id="11" name="Subtitle 10"/>
          <p:cNvSpPr>
            <a:spLocks noGrp="1"/>
          </p:cNvSpPr>
          <p:nvPr>
            <p:ph type="subTitle" idx="1"/>
          </p:nvPr>
        </p:nvSpPr>
        <p:spPr>
          <a:xfrm>
            <a:off x="819807" y="4051738"/>
            <a:ext cx="10499833" cy="1970690"/>
          </a:xfrm>
        </p:spPr>
        <p:txBody>
          <a:bodyPr/>
          <a:lstStyle/>
          <a:p>
            <a:pPr algn="l"/>
            <a:r>
              <a:rPr lang="en-US" b="1" dirty="0"/>
              <a:t> </a:t>
            </a:r>
            <a:r>
              <a:rPr lang="en-US" sz="3200" dirty="0" smtClean="0"/>
              <a:t>”But </a:t>
            </a:r>
            <a:r>
              <a:rPr lang="en-US" sz="3200" dirty="0"/>
              <a:t>in your hearts honor Christ the Lord as holy, always being prepared to make a defense to anyone who asks you for a reason for the hope that is in you; yet do it with gentleness and </a:t>
            </a:r>
            <a:r>
              <a:rPr lang="en-US" sz="3200" dirty="0" smtClean="0"/>
              <a:t>respect” (1 Pet. 3:15)</a:t>
            </a:r>
            <a:endParaRPr lang="en-US" sz="3200" dirty="0"/>
          </a:p>
        </p:txBody>
      </p:sp>
    </p:spTree>
    <p:extLst>
      <p:ext uri="{BB962C8B-B14F-4D97-AF65-F5344CB8AC3E}">
        <p14:creationId xmlns:p14="http://schemas.microsoft.com/office/powerpoint/2010/main" val="15150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03345"/>
            <a:ext cx="9144000" cy="2806618"/>
          </a:xfrm>
        </p:spPr>
        <p:txBody>
          <a:bodyPr/>
          <a:lstStyle/>
          <a:p>
            <a:endParaRPr lang="en-US" dirty="0"/>
          </a:p>
        </p:txBody>
      </p:sp>
      <p:pic>
        <p:nvPicPr>
          <p:cNvPr id="4" name="Picture 3"/>
          <p:cNvPicPr>
            <a:picLocks noChangeAspect="1"/>
          </p:cNvPicPr>
          <p:nvPr/>
        </p:nvPicPr>
        <p:blipFill>
          <a:blip r:embed="rId2"/>
          <a:stretch>
            <a:fillRect/>
          </a:stretch>
        </p:blipFill>
        <p:spPr>
          <a:xfrm>
            <a:off x="2244437" y="703344"/>
            <a:ext cx="7813962" cy="3076233"/>
          </a:xfrm>
          <a:prstGeom prst="rect">
            <a:avLst/>
          </a:prstGeom>
          <a:ln w="76200">
            <a:noFill/>
            <a:prstDash val="sysDot"/>
          </a:ln>
        </p:spPr>
      </p:pic>
      <p:sp>
        <p:nvSpPr>
          <p:cNvPr id="11" name="Subtitle 10"/>
          <p:cNvSpPr>
            <a:spLocks noGrp="1"/>
          </p:cNvSpPr>
          <p:nvPr>
            <p:ph type="subTitle" idx="1"/>
          </p:nvPr>
        </p:nvSpPr>
        <p:spPr>
          <a:xfrm>
            <a:off x="819807" y="4051738"/>
            <a:ext cx="10499833" cy="1970690"/>
          </a:xfrm>
        </p:spPr>
        <p:txBody>
          <a:bodyPr/>
          <a:lstStyle/>
          <a:p>
            <a:pPr algn="l"/>
            <a:r>
              <a:rPr lang="en-US" b="1" dirty="0"/>
              <a:t> </a:t>
            </a:r>
            <a:r>
              <a:rPr lang="en-US" sz="3200" dirty="0" smtClean="0"/>
              <a:t>”But </a:t>
            </a:r>
            <a:r>
              <a:rPr lang="en-US" sz="3200" dirty="0"/>
              <a:t>in your hearts honor Christ the Lord as holy, always being prepared to make a defense to anyone who asks you for a reason for the hope that is in you; yet do it with gentleness and </a:t>
            </a:r>
            <a:r>
              <a:rPr lang="en-US" sz="3200" dirty="0" smtClean="0"/>
              <a:t>respect” (1 Pet. 3:15)</a:t>
            </a:r>
            <a:endParaRPr lang="en-US" sz="3200" dirty="0"/>
          </a:p>
        </p:txBody>
      </p:sp>
    </p:spTree>
    <p:extLst>
      <p:ext uri="{BB962C8B-B14F-4D97-AF65-F5344CB8AC3E}">
        <p14:creationId xmlns:p14="http://schemas.microsoft.com/office/powerpoint/2010/main" val="13681648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5310" y="394138"/>
            <a:ext cx="12060622" cy="7047186"/>
          </a:xfrm>
        </p:spPr>
        <p:txBody>
          <a:bodyPr>
            <a:normAutofit fontScale="55000" lnSpcReduction="20000"/>
          </a:bodyPr>
          <a:lstStyle/>
          <a:p>
            <a:pPr>
              <a:buFont typeface="Arial" charset="0"/>
              <a:buChar char="•"/>
            </a:pPr>
            <a:r>
              <a:rPr lang="en-US" sz="5100" b="1" dirty="0" smtClean="0"/>
              <a:t>Why we believe </a:t>
            </a:r>
            <a:r>
              <a:rPr lang="en-US" sz="5100" b="1" dirty="0"/>
              <a:t>it makes a difference “what” one believes. </a:t>
            </a:r>
          </a:p>
          <a:p>
            <a:pPr>
              <a:buFont typeface="Arial" charset="0"/>
              <a:buChar char="•"/>
            </a:pPr>
            <a:r>
              <a:rPr lang="en-US" sz="5100" b="1" dirty="0" smtClean="0"/>
              <a:t>Why </a:t>
            </a:r>
            <a:r>
              <a:rPr lang="en-US" sz="5100" b="1" dirty="0"/>
              <a:t>we believe baptism is essential for salvation.</a:t>
            </a:r>
          </a:p>
          <a:p>
            <a:pPr>
              <a:buFont typeface="Arial" charset="0"/>
              <a:buChar char="•"/>
            </a:pPr>
            <a:r>
              <a:rPr lang="en-US" sz="5100" b="1" dirty="0" smtClean="0"/>
              <a:t>Why </a:t>
            </a:r>
            <a:r>
              <a:rPr lang="en-US" sz="5100" b="1" dirty="0"/>
              <a:t>we believe one is not saved by faith alone.</a:t>
            </a:r>
          </a:p>
          <a:p>
            <a:pPr>
              <a:buFont typeface="Arial" charset="0"/>
              <a:buChar char="•"/>
            </a:pPr>
            <a:r>
              <a:rPr lang="en-US" sz="5100" b="1" dirty="0" smtClean="0"/>
              <a:t>Why </a:t>
            </a:r>
            <a:r>
              <a:rPr lang="en-US" sz="5100" b="1" dirty="0"/>
              <a:t>we believe baptism must be by immersion.</a:t>
            </a:r>
          </a:p>
          <a:p>
            <a:pPr>
              <a:buFont typeface="Arial" charset="0"/>
              <a:buChar char="•"/>
            </a:pPr>
            <a:r>
              <a:rPr lang="en-US" sz="5100" b="1" dirty="0" smtClean="0"/>
              <a:t>Why </a:t>
            </a:r>
            <a:r>
              <a:rPr lang="en-US" sz="5100" b="1" dirty="0"/>
              <a:t>we have the Lord’s Supper every Sunday.</a:t>
            </a:r>
          </a:p>
          <a:p>
            <a:pPr>
              <a:buFont typeface="Arial" charset="0"/>
              <a:buChar char="•"/>
            </a:pPr>
            <a:r>
              <a:rPr lang="en-US" sz="5100" b="1" dirty="0" smtClean="0"/>
              <a:t>Why </a:t>
            </a:r>
            <a:r>
              <a:rPr lang="en-US" sz="5100" b="1" dirty="0"/>
              <a:t>we don’t believe Christ will reign on the earth 1000 years.</a:t>
            </a:r>
          </a:p>
          <a:p>
            <a:pPr>
              <a:buFont typeface="Arial" charset="0"/>
              <a:buChar char="•"/>
            </a:pPr>
            <a:r>
              <a:rPr lang="en-US" sz="5100" b="1" dirty="0" smtClean="0"/>
              <a:t>Why </a:t>
            </a:r>
            <a:r>
              <a:rPr lang="en-US" sz="5100" b="1" dirty="0"/>
              <a:t>we don’t use instrumental music in worship.</a:t>
            </a:r>
          </a:p>
          <a:p>
            <a:pPr>
              <a:buFont typeface="Arial" charset="0"/>
              <a:buChar char="•"/>
            </a:pPr>
            <a:r>
              <a:rPr lang="en-US" sz="5100" b="1" dirty="0" smtClean="0"/>
              <a:t>Why </a:t>
            </a:r>
            <a:r>
              <a:rPr lang="en-US" sz="5100" b="1" dirty="0"/>
              <a:t>we believe miracles have ceased.</a:t>
            </a:r>
          </a:p>
          <a:p>
            <a:pPr>
              <a:buFont typeface="Arial" charset="0"/>
              <a:buChar char="•"/>
            </a:pPr>
            <a:r>
              <a:rPr lang="en-US" sz="5100" b="1" dirty="0" smtClean="0"/>
              <a:t>Why </a:t>
            </a:r>
            <a:r>
              <a:rPr lang="en-US" sz="5100" b="1" dirty="0"/>
              <a:t>we are different from other churches of Christ.</a:t>
            </a:r>
          </a:p>
          <a:p>
            <a:pPr>
              <a:buFont typeface="Arial" charset="0"/>
              <a:buChar char="•"/>
            </a:pPr>
            <a:r>
              <a:rPr lang="en-US" sz="5100" b="1" dirty="0"/>
              <a:t>W</a:t>
            </a:r>
            <a:r>
              <a:rPr lang="en-US" sz="5100" b="1" dirty="0" smtClean="0"/>
              <a:t>hy </a:t>
            </a:r>
            <a:r>
              <a:rPr lang="en-US" sz="5100" b="1" dirty="0"/>
              <a:t>we don’t have women preachers. </a:t>
            </a:r>
          </a:p>
          <a:p>
            <a:pPr>
              <a:buFont typeface="Arial" charset="0"/>
              <a:buChar char="•"/>
            </a:pPr>
            <a:r>
              <a:rPr lang="en-US" sz="5100" b="1" dirty="0" smtClean="0"/>
              <a:t>Why </a:t>
            </a:r>
            <a:r>
              <a:rPr lang="en-US" sz="5100" b="1" dirty="0"/>
              <a:t>we do not give clergy special titles</a:t>
            </a:r>
            <a:r>
              <a:rPr lang="en-US" sz="5100" b="1" dirty="0" smtClean="0"/>
              <a:t>.</a:t>
            </a:r>
          </a:p>
          <a:p>
            <a:pPr>
              <a:buFont typeface="Arial" charset="0"/>
              <a:buChar char="•"/>
            </a:pPr>
            <a:r>
              <a:rPr lang="en-US" sz="5100" b="1" dirty="0" smtClean="0"/>
              <a:t>Why Unity in Error Must Be Avoided</a:t>
            </a:r>
          </a:p>
          <a:p>
            <a:pPr>
              <a:buFont typeface="Arial" charset="0"/>
              <a:buChar char="•"/>
            </a:pPr>
            <a:r>
              <a:rPr lang="en-US" sz="5100" b="1" dirty="0" smtClean="0"/>
              <a:t>Why we withdraw from the unfaithful. </a:t>
            </a:r>
          </a:p>
          <a:p>
            <a:pPr>
              <a:buFont typeface="Arial" charset="0"/>
              <a:buChar char="•"/>
            </a:pPr>
            <a:r>
              <a:rPr lang="en-US" sz="5100" b="1" dirty="0" smtClean="0"/>
              <a:t>Why fellowship is misunderstood</a:t>
            </a:r>
          </a:p>
          <a:p>
            <a:pPr marL="0" indent="0">
              <a:buNone/>
            </a:pPr>
            <a:endParaRPr lang="en-US" sz="3500" b="1" dirty="0" smtClean="0"/>
          </a:p>
          <a:p>
            <a:pPr marL="0" indent="0">
              <a:buNone/>
            </a:pPr>
            <a:r>
              <a:rPr lang="en-US" sz="3500" b="1" dirty="0"/>
              <a:t/>
            </a:r>
            <a:br>
              <a:rPr lang="en-US" sz="3500" b="1" dirty="0"/>
            </a:br>
            <a:endParaRPr lang="en-US" sz="3500" b="1" dirty="0" smtClean="0"/>
          </a:p>
          <a:p>
            <a:pPr marL="0" indent="0">
              <a:buNone/>
            </a:pPr>
            <a:endParaRPr lang="en-US" sz="3500" b="1" dirty="0"/>
          </a:p>
          <a:p>
            <a:endParaRPr lang="en-US" dirty="0"/>
          </a:p>
        </p:txBody>
      </p:sp>
      <p:sp>
        <p:nvSpPr>
          <p:cNvPr id="4" name="Date Placeholder 3"/>
          <p:cNvSpPr>
            <a:spLocks noGrp="1"/>
          </p:cNvSpPr>
          <p:nvPr>
            <p:ph type="dt" sz="half" idx="10"/>
          </p:nvPr>
        </p:nvSpPr>
        <p:spPr/>
        <p:txBody>
          <a:bodyPr/>
          <a:lstStyle/>
          <a:p>
            <a:r>
              <a:rPr lang="en-US" smtClean="0"/>
              <a:t>1/1/17                     ---- Fink</a:t>
            </a:r>
            <a:endParaRPr lang="en-US"/>
          </a:p>
        </p:txBody>
      </p:sp>
      <p:sp>
        <p:nvSpPr>
          <p:cNvPr id="5" name="Footer Placeholder 4"/>
          <p:cNvSpPr>
            <a:spLocks noGrp="1"/>
          </p:cNvSpPr>
          <p:nvPr>
            <p:ph type="ftr" sz="quarter" idx="11"/>
          </p:nvPr>
        </p:nvSpPr>
        <p:spPr/>
        <p:txBody>
          <a:bodyPr/>
          <a:lstStyle/>
          <a:p>
            <a:r>
              <a:rPr lang="en-US" smtClean="0"/>
              <a:t>Why A Reason For Our Hope     </a:t>
            </a:r>
            <a:endParaRPr lang="en-US"/>
          </a:p>
        </p:txBody>
      </p:sp>
      <p:sp>
        <p:nvSpPr>
          <p:cNvPr id="6" name="Slide Number Placeholder 5"/>
          <p:cNvSpPr>
            <a:spLocks noGrp="1"/>
          </p:cNvSpPr>
          <p:nvPr>
            <p:ph type="sldNum" sz="quarter" idx="12"/>
          </p:nvPr>
        </p:nvSpPr>
        <p:spPr/>
        <p:txBody>
          <a:bodyPr/>
          <a:lstStyle/>
          <a:p>
            <a:fld id="{9BBA7B8B-F99E-6F4F-A247-45EDA071798D}" type="slidenum">
              <a:rPr lang="en-US" smtClean="0"/>
              <a:t>3</a:t>
            </a:fld>
            <a:endParaRPr lang="en-US"/>
          </a:p>
        </p:txBody>
      </p:sp>
    </p:spTree>
    <p:extLst>
      <p:ext uri="{BB962C8B-B14F-4D97-AF65-F5344CB8AC3E}">
        <p14:creationId xmlns:p14="http://schemas.microsoft.com/office/powerpoint/2010/main" val="1460701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badi MT Condensed Extra Bold" charset="0"/>
                <a:ea typeface="Abadi MT Condensed Extra Bold" charset="0"/>
                <a:cs typeface="Abadi MT Condensed Extra Bold" charset="0"/>
              </a:rPr>
              <a:t>The Text - 1 Pet. 3:13-16</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p:txBody>
          <a:bodyPr/>
          <a:lstStyle/>
          <a:p>
            <a:pPr marL="0" indent="0">
              <a:buNone/>
            </a:pPr>
            <a:r>
              <a:rPr lang="is-IS" b="1" baseline="30000" dirty="0"/>
              <a:t>13</a:t>
            </a:r>
            <a:r>
              <a:rPr lang="en-US" dirty="0" smtClean="0"/>
              <a:t>“Now </a:t>
            </a:r>
            <a:r>
              <a:rPr lang="en-US" dirty="0"/>
              <a:t>who is there to harm you if you are </a:t>
            </a:r>
            <a:r>
              <a:rPr lang="en-US" dirty="0" smtClean="0"/>
              <a:t>for </a:t>
            </a:r>
            <a:r>
              <a:rPr lang="en-US" dirty="0"/>
              <a:t>what is good? </a:t>
            </a:r>
            <a:r>
              <a:rPr lang="en-US" b="1" baseline="30000" dirty="0"/>
              <a:t>14 </a:t>
            </a:r>
            <a:r>
              <a:rPr lang="en-US" dirty="0"/>
              <a:t>But even if you should suffer for righteousness' sake, you will be blessed. Have no fear of them, nor be troubled, </a:t>
            </a:r>
            <a:r>
              <a:rPr lang="en-US" b="1" baseline="30000" dirty="0"/>
              <a:t>15 </a:t>
            </a:r>
            <a:r>
              <a:rPr lang="en-US" dirty="0"/>
              <a:t>but in your hearts honor Christ the Lord as holy, always being prepared to make a defense to anyone who asks you for a reason for the hope that is in you; yet do it with gentleness and respect, </a:t>
            </a:r>
            <a:r>
              <a:rPr lang="en-US" b="1" baseline="30000" dirty="0"/>
              <a:t>16 </a:t>
            </a:r>
            <a:r>
              <a:rPr lang="en-US" dirty="0"/>
              <a:t>having a good conscience, so that, when you are slandered, those who revile your good behavior in Christ may be put to shame</a:t>
            </a:r>
            <a:r>
              <a:rPr lang="en-US" dirty="0" smtClean="0"/>
              <a:t>.”</a:t>
            </a:r>
            <a:endParaRPr lang="en-US" dirty="0"/>
          </a:p>
        </p:txBody>
      </p:sp>
      <p:sp>
        <p:nvSpPr>
          <p:cNvPr id="4" name="Date Placeholder 3"/>
          <p:cNvSpPr>
            <a:spLocks noGrp="1"/>
          </p:cNvSpPr>
          <p:nvPr>
            <p:ph type="dt" sz="half" idx="10"/>
          </p:nvPr>
        </p:nvSpPr>
        <p:spPr/>
        <p:txBody>
          <a:bodyPr/>
          <a:lstStyle/>
          <a:p>
            <a:r>
              <a:rPr lang="en-US" smtClean="0"/>
              <a:t>1/1/17                     ---- Fink</a:t>
            </a:r>
            <a:endParaRPr lang="en-US"/>
          </a:p>
        </p:txBody>
      </p:sp>
      <p:sp>
        <p:nvSpPr>
          <p:cNvPr id="5" name="Footer Placeholder 4"/>
          <p:cNvSpPr>
            <a:spLocks noGrp="1"/>
          </p:cNvSpPr>
          <p:nvPr>
            <p:ph type="ftr" sz="quarter" idx="11"/>
          </p:nvPr>
        </p:nvSpPr>
        <p:spPr/>
        <p:txBody>
          <a:bodyPr/>
          <a:lstStyle/>
          <a:p>
            <a:r>
              <a:rPr lang="en-US" smtClean="0"/>
              <a:t>Why A Reason For Our Hope     </a:t>
            </a:r>
            <a:endParaRPr lang="en-US"/>
          </a:p>
        </p:txBody>
      </p:sp>
      <p:sp>
        <p:nvSpPr>
          <p:cNvPr id="6" name="Slide Number Placeholder 5"/>
          <p:cNvSpPr>
            <a:spLocks noGrp="1"/>
          </p:cNvSpPr>
          <p:nvPr>
            <p:ph type="sldNum" sz="quarter" idx="12"/>
          </p:nvPr>
        </p:nvSpPr>
        <p:spPr/>
        <p:txBody>
          <a:bodyPr/>
          <a:lstStyle/>
          <a:p>
            <a:fld id="{9BBA7B8B-F99E-6F4F-A247-45EDA071798D}" type="slidenum">
              <a:rPr lang="en-US" smtClean="0"/>
              <a:t>4</a:t>
            </a:fld>
            <a:endParaRPr lang="en-US"/>
          </a:p>
        </p:txBody>
      </p:sp>
    </p:spTree>
    <p:extLst>
      <p:ext uri="{BB962C8B-B14F-4D97-AF65-F5344CB8AC3E}">
        <p14:creationId xmlns:p14="http://schemas.microsoft.com/office/powerpoint/2010/main" val="1183985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badi MT Condensed Extra Bold" charset="0"/>
                <a:ea typeface="Abadi MT Condensed Extra Bold" charset="0"/>
                <a:cs typeface="Abadi MT Condensed Extra Bold" charset="0"/>
              </a:rPr>
              <a:t>The Text - 1 Pet. 3:13-16</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p:txBody>
          <a:bodyPr/>
          <a:lstStyle/>
          <a:p>
            <a:pPr marL="0" indent="0">
              <a:buNone/>
            </a:pPr>
            <a:r>
              <a:rPr lang="is-IS" b="1" baseline="30000" dirty="0"/>
              <a:t>13</a:t>
            </a:r>
            <a:r>
              <a:rPr lang="en-US" dirty="0" smtClean="0"/>
              <a:t>“Now </a:t>
            </a:r>
            <a:r>
              <a:rPr lang="en-US" dirty="0"/>
              <a:t>who is there to harm you if you are </a:t>
            </a:r>
            <a:r>
              <a:rPr lang="en-US" dirty="0" smtClean="0"/>
              <a:t>zealous (</a:t>
            </a:r>
            <a:r>
              <a:rPr lang="en-US" b="1" dirty="0" smtClean="0"/>
              <a:t>followers - KJV, eager - NIV</a:t>
            </a:r>
            <a:r>
              <a:rPr lang="en-US" dirty="0" smtClean="0"/>
              <a:t>) </a:t>
            </a:r>
            <a:r>
              <a:rPr lang="en-US" dirty="0"/>
              <a:t>for </a:t>
            </a:r>
            <a:r>
              <a:rPr lang="en-US" b="1" u="sng" dirty="0"/>
              <a:t>what is good</a:t>
            </a:r>
            <a:r>
              <a:rPr lang="en-US" dirty="0"/>
              <a:t>? </a:t>
            </a:r>
            <a:r>
              <a:rPr lang="en-US" b="1" baseline="30000" dirty="0"/>
              <a:t>14 </a:t>
            </a:r>
            <a:r>
              <a:rPr lang="en-US" dirty="0"/>
              <a:t>But even if you should suffer for righteousness' sake, you will be blessed. Have no fear of them, nor be troubled, </a:t>
            </a:r>
            <a:r>
              <a:rPr lang="en-US" b="1" baseline="30000" dirty="0"/>
              <a:t>15 </a:t>
            </a:r>
            <a:r>
              <a:rPr lang="en-US" dirty="0"/>
              <a:t>but in your hearts honor Christ the Lord as holy, always being prepared to make a defense to anyone who asks you for a reason for the hope that is in you; yet do it with gentleness and respect, </a:t>
            </a:r>
            <a:r>
              <a:rPr lang="en-US" b="1" baseline="30000" dirty="0"/>
              <a:t>16 </a:t>
            </a:r>
            <a:r>
              <a:rPr lang="en-US" dirty="0"/>
              <a:t>having a </a:t>
            </a:r>
            <a:r>
              <a:rPr lang="en-US" b="1" u="sng" dirty="0"/>
              <a:t>good conscience</a:t>
            </a:r>
            <a:r>
              <a:rPr lang="en-US" dirty="0"/>
              <a:t>, so that, when you are slandered, those who revile your </a:t>
            </a:r>
            <a:r>
              <a:rPr lang="en-US" b="1" u="sng" dirty="0"/>
              <a:t>good behavior </a:t>
            </a:r>
            <a:r>
              <a:rPr lang="en-US" dirty="0"/>
              <a:t>in Christ may be put to shame</a:t>
            </a:r>
            <a:r>
              <a:rPr lang="en-US" dirty="0" smtClean="0"/>
              <a:t>.”</a:t>
            </a:r>
            <a:endParaRPr lang="en-US" dirty="0"/>
          </a:p>
        </p:txBody>
      </p:sp>
      <p:sp>
        <p:nvSpPr>
          <p:cNvPr id="4" name="Date Placeholder 3"/>
          <p:cNvSpPr>
            <a:spLocks noGrp="1"/>
          </p:cNvSpPr>
          <p:nvPr>
            <p:ph type="dt" sz="half" idx="10"/>
          </p:nvPr>
        </p:nvSpPr>
        <p:spPr/>
        <p:txBody>
          <a:bodyPr/>
          <a:lstStyle/>
          <a:p>
            <a:r>
              <a:rPr lang="en-US" smtClean="0"/>
              <a:t>1/1/17                     ---- Fink</a:t>
            </a:r>
            <a:endParaRPr lang="en-US"/>
          </a:p>
        </p:txBody>
      </p:sp>
      <p:sp>
        <p:nvSpPr>
          <p:cNvPr id="5" name="Footer Placeholder 4"/>
          <p:cNvSpPr>
            <a:spLocks noGrp="1"/>
          </p:cNvSpPr>
          <p:nvPr>
            <p:ph type="ftr" sz="quarter" idx="11"/>
          </p:nvPr>
        </p:nvSpPr>
        <p:spPr/>
        <p:txBody>
          <a:bodyPr/>
          <a:lstStyle/>
          <a:p>
            <a:r>
              <a:rPr lang="en-US" smtClean="0"/>
              <a:t>Why A Reason For Our Hope     </a:t>
            </a:r>
            <a:endParaRPr lang="en-US"/>
          </a:p>
        </p:txBody>
      </p:sp>
      <p:sp>
        <p:nvSpPr>
          <p:cNvPr id="6" name="Slide Number Placeholder 5"/>
          <p:cNvSpPr>
            <a:spLocks noGrp="1"/>
          </p:cNvSpPr>
          <p:nvPr>
            <p:ph type="sldNum" sz="quarter" idx="12"/>
          </p:nvPr>
        </p:nvSpPr>
        <p:spPr/>
        <p:txBody>
          <a:bodyPr/>
          <a:lstStyle/>
          <a:p>
            <a:fld id="{9BBA7B8B-F99E-6F4F-A247-45EDA071798D}" type="slidenum">
              <a:rPr lang="en-US" smtClean="0"/>
              <a:t>5</a:t>
            </a:fld>
            <a:endParaRPr lang="en-US"/>
          </a:p>
        </p:txBody>
      </p:sp>
      <p:sp>
        <p:nvSpPr>
          <p:cNvPr id="7" name="TextBox 6"/>
          <p:cNvSpPr txBox="1"/>
          <p:nvPr/>
        </p:nvSpPr>
        <p:spPr>
          <a:xfrm>
            <a:off x="890752" y="5186855"/>
            <a:ext cx="10386848" cy="646331"/>
          </a:xfrm>
          <a:prstGeom prst="rect">
            <a:avLst/>
          </a:prstGeom>
          <a:solidFill>
            <a:schemeClr val="bg1"/>
          </a:solidFill>
        </p:spPr>
        <p:txBody>
          <a:bodyPr wrap="square" rtlCol="0">
            <a:spAutoFit/>
          </a:bodyPr>
          <a:lstStyle/>
          <a:p>
            <a:r>
              <a:rPr lang="en-US" sz="3600" dirty="0" smtClean="0"/>
              <a:t>What is good? The emphasis is on righteousness!</a:t>
            </a:r>
            <a:endParaRPr lang="en-US" sz="3600" dirty="0"/>
          </a:p>
        </p:txBody>
      </p:sp>
    </p:spTree>
    <p:extLst>
      <p:ext uri="{BB962C8B-B14F-4D97-AF65-F5344CB8AC3E}">
        <p14:creationId xmlns:p14="http://schemas.microsoft.com/office/powerpoint/2010/main" val="30660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badi MT Condensed Extra Bold" charset="0"/>
                <a:ea typeface="Abadi MT Condensed Extra Bold" charset="0"/>
                <a:cs typeface="Abadi MT Condensed Extra Bold" charset="0"/>
              </a:rPr>
              <a:t>The Text - 1 Pet. 3:13-16</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236483" y="1690689"/>
            <a:ext cx="11713779" cy="4486274"/>
          </a:xfrm>
        </p:spPr>
        <p:txBody>
          <a:bodyPr/>
          <a:lstStyle/>
          <a:p>
            <a:pPr marL="0" indent="0">
              <a:buNone/>
            </a:pPr>
            <a:r>
              <a:rPr lang="is-IS" b="1" baseline="30000" dirty="0"/>
              <a:t>13</a:t>
            </a:r>
            <a:r>
              <a:rPr lang="en-US" dirty="0" smtClean="0"/>
              <a:t>“Now </a:t>
            </a:r>
            <a:r>
              <a:rPr lang="en-US" dirty="0"/>
              <a:t>who is there to harm you if you are </a:t>
            </a:r>
            <a:r>
              <a:rPr lang="en-US" dirty="0" smtClean="0"/>
              <a:t>for </a:t>
            </a:r>
            <a:r>
              <a:rPr lang="en-US" dirty="0"/>
              <a:t>what is good? </a:t>
            </a:r>
            <a:r>
              <a:rPr lang="en-US" b="1" baseline="30000" dirty="0"/>
              <a:t>14 </a:t>
            </a:r>
            <a:r>
              <a:rPr lang="en-US" dirty="0"/>
              <a:t>But even if you should suffer for righteousness' sake, you will be blessed. Have no fear of them, nor be troubled, </a:t>
            </a:r>
            <a:r>
              <a:rPr lang="en-US" b="1" baseline="30000" dirty="0"/>
              <a:t>15 </a:t>
            </a:r>
            <a:r>
              <a:rPr lang="en-US" dirty="0"/>
              <a:t>but in your hearts honor Christ the Lord as holy, always being prepared to </a:t>
            </a:r>
            <a:r>
              <a:rPr lang="en-US" b="1" dirty="0"/>
              <a:t>make a defense to anyone who asks you for a </a:t>
            </a:r>
            <a:r>
              <a:rPr lang="en-US" sz="3200" b="1" u="sng" dirty="0">
                <a:latin typeface="Abadi MT Condensed Extra Bold" charset="0"/>
                <a:ea typeface="Abadi MT Condensed Extra Bold" charset="0"/>
                <a:cs typeface="Abadi MT Condensed Extra Bold" charset="0"/>
              </a:rPr>
              <a:t>reason for the hope </a:t>
            </a:r>
            <a:r>
              <a:rPr lang="en-US" b="1" dirty="0"/>
              <a:t>that is in you; yet do it with gentleness and respect,</a:t>
            </a:r>
            <a:r>
              <a:rPr lang="en-US" dirty="0"/>
              <a:t> </a:t>
            </a:r>
            <a:r>
              <a:rPr lang="en-US" b="1" baseline="30000" dirty="0"/>
              <a:t>16 </a:t>
            </a:r>
            <a:r>
              <a:rPr lang="en-US" dirty="0"/>
              <a:t>having a good conscience, so that, when you are slandered, those who revile your good behavior in Christ may be put to shame</a:t>
            </a:r>
            <a:r>
              <a:rPr lang="en-US" dirty="0" smtClean="0"/>
              <a:t>.”</a:t>
            </a:r>
            <a:endParaRPr lang="en-US" dirty="0"/>
          </a:p>
        </p:txBody>
      </p:sp>
      <p:sp>
        <p:nvSpPr>
          <p:cNvPr id="4" name="Date Placeholder 3"/>
          <p:cNvSpPr>
            <a:spLocks noGrp="1"/>
          </p:cNvSpPr>
          <p:nvPr>
            <p:ph type="dt" sz="half" idx="10"/>
          </p:nvPr>
        </p:nvSpPr>
        <p:spPr/>
        <p:txBody>
          <a:bodyPr/>
          <a:lstStyle/>
          <a:p>
            <a:r>
              <a:rPr lang="en-US" smtClean="0"/>
              <a:t>1/1/17                     ---- Fink</a:t>
            </a:r>
            <a:endParaRPr lang="en-US"/>
          </a:p>
        </p:txBody>
      </p:sp>
      <p:sp>
        <p:nvSpPr>
          <p:cNvPr id="5" name="Footer Placeholder 4"/>
          <p:cNvSpPr>
            <a:spLocks noGrp="1"/>
          </p:cNvSpPr>
          <p:nvPr>
            <p:ph type="ftr" sz="quarter" idx="11"/>
          </p:nvPr>
        </p:nvSpPr>
        <p:spPr/>
        <p:txBody>
          <a:bodyPr/>
          <a:lstStyle/>
          <a:p>
            <a:r>
              <a:rPr lang="en-US" smtClean="0"/>
              <a:t>Why A Reason For Our Hope     </a:t>
            </a:r>
            <a:endParaRPr lang="en-US"/>
          </a:p>
        </p:txBody>
      </p:sp>
      <p:sp>
        <p:nvSpPr>
          <p:cNvPr id="6" name="Slide Number Placeholder 5"/>
          <p:cNvSpPr>
            <a:spLocks noGrp="1"/>
          </p:cNvSpPr>
          <p:nvPr>
            <p:ph type="sldNum" sz="quarter" idx="12"/>
          </p:nvPr>
        </p:nvSpPr>
        <p:spPr/>
        <p:txBody>
          <a:bodyPr/>
          <a:lstStyle/>
          <a:p>
            <a:fld id="{9BBA7B8B-F99E-6F4F-A247-45EDA071798D}" type="slidenum">
              <a:rPr lang="en-US" smtClean="0"/>
              <a:t>6</a:t>
            </a:fld>
            <a:endParaRPr lang="en-US"/>
          </a:p>
        </p:txBody>
      </p:sp>
      <p:sp>
        <p:nvSpPr>
          <p:cNvPr id="7" name="TextBox 6"/>
          <p:cNvSpPr txBox="1"/>
          <p:nvPr/>
        </p:nvSpPr>
        <p:spPr>
          <a:xfrm>
            <a:off x="268015" y="4824248"/>
            <a:ext cx="11682247" cy="1077218"/>
          </a:xfrm>
          <a:prstGeom prst="rect">
            <a:avLst/>
          </a:prstGeom>
          <a:solidFill>
            <a:schemeClr val="bg1"/>
          </a:solidFill>
        </p:spPr>
        <p:txBody>
          <a:bodyPr wrap="square" rtlCol="0">
            <a:spAutoFit/>
          </a:bodyPr>
          <a:lstStyle/>
          <a:p>
            <a:r>
              <a:rPr lang="en-US" sz="3200" dirty="0" smtClean="0"/>
              <a:t>What is the strategy for responding to attacks on our hope with </a:t>
            </a:r>
            <a:r>
              <a:rPr lang="en-US" sz="3200" b="1" i="1" dirty="0" smtClean="0"/>
              <a:t>gentleness</a:t>
            </a:r>
            <a:r>
              <a:rPr lang="en-US" sz="3200" i="1" dirty="0" smtClean="0"/>
              <a:t> </a:t>
            </a:r>
            <a:r>
              <a:rPr lang="en-US" sz="3200" dirty="0" smtClean="0"/>
              <a:t>and</a:t>
            </a:r>
            <a:r>
              <a:rPr lang="en-US" sz="3200" i="1" dirty="0" smtClean="0"/>
              <a:t> </a:t>
            </a:r>
            <a:r>
              <a:rPr lang="en-US" sz="3200" b="1" i="1" dirty="0" smtClean="0"/>
              <a:t>respect? </a:t>
            </a:r>
            <a:r>
              <a:rPr lang="en-US" sz="3200" dirty="0" smtClean="0"/>
              <a:t>(KJV says with </a:t>
            </a:r>
            <a:r>
              <a:rPr lang="en-US" sz="3200" i="1" dirty="0" smtClean="0"/>
              <a:t>meekness</a:t>
            </a:r>
            <a:r>
              <a:rPr lang="en-US" sz="3200" dirty="0" smtClean="0"/>
              <a:t> and </a:t>
            </a:r>
            <a:r>
              <a:rPr lang="en-US" sz="3200" i="1" dirty="0" smtClean="0"/>
              <a:t>fear)</a:t>
            </a:r>
            <a:endParaRPr lang="en-US" sz="3200" i="1" dirty="0"/>
          </a:p>
        </p:txBody>
      </p:sp>
    </p:spTree>
    <p:extLst>
      <p:ext uri="{BB962C8B-B14F-4D97-AF65-F5344CB8AC3E}">
        <p14:creationId xmlns:p14="http://schemas.microsoft.com/office/powerpoint/2010/main" val="267440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952" y="252249"/>
            <a:ext cx="11335407" cy="756744"/>
          </a:xfrm>
        </p:spPr>
        <p:txBody>
          <a:bodyPr/>
          <a:lstStyle/>
          <a:p>
            <a:r>
              <a:rPr lang="en-US" b="1" dirty="0" smtClean="0">
                <a:latin typeface="Abadi MT Condensed Extra Bold" charset="0"/>
                <a:ea typeface="Abadi MT Condensed Extra Bold" charset="0"/>
                <a:cs typeface="Abadi MT Condensed Extra Bold" charset="0"/>
              </a:rPr>
              <a:t>How do I respond? </a:t>
            </a:r>
            <a:r>
              <a:rPr lang="en-US" sz="3200" dirty="0" smtClean="0">
                <a:latin typeface="+mn-lt"/>
                <a:ea typeface="Abadi MT Condensed Extra Bold" charset="0"/>
                <a:cs typeface="Abadi MT Condensed Extra Bold" charset="0"/>
              </a:rPr>
              <a:t>The Peter process in 1 Pet. 3:13-15</a:t>
            </a:r>
            <a:endParaRPr lang="en-US" sz="3200" dirty="0">
              <a:latin typeface="+mn-lt"/>
              <a:ea typeface="Abadi MT Condensed Extra Bold" charset="0"/>
              <a:cs typeface="Abadi MT Condensed Extra Bold" charset="0"/>
            </a:endParaRPr>
          </a:p>
        </p:txBody>
      </p:sp>
      <p:sp>
        <p:nvSpPr>
          <p:cNvPr id="3" name="Content Placeholder 2"/>
          <p:cNvSpPr>
            <a:spLocks noGrp="1"/>
          </p:cNvSpPr>
          <p:nvPr>
            <p:ph idx="1"/>
          </p:nvPr>
        </p:nvSpPr>
        <p:spPr>
          <a:xfrm>
            <a:off x="204952" y="1229710"/>
            <a:ext cx="11761077" cy="5126640"/>
          </a:xfrm>
        </p:spPr>
        <p:txBody>
          <a:bodyPr>
            <a:normAutofit/>
          </a:bodyPr>
          <a:lstStyle/>
          <a:p>
            <a:pPr marL="514350" indent="-514350">
              <a:buFont typeface="+mj-lt"/>
              <a:buAutoNum type="arabicPeriod"/>
            </a:pPr>
            <a:r>
              <a:rPr lang="en-US" sz="3200" dirty="0" smtClean="0">
                <a:latin typeface="Abadi MT Condensed Extra Bold" charset="0"/>
                <a:ea typeface="Abadi MT Condensed Extra Bold" charset="0"/>
                <a:cs typeface="Abadi MT Condensed Extra Bold" charset="0"/>
              </a:rPr>
              <a:t>Do Good: </a:t>
            </a:r>
            <a:r>
              <a:rPr lang="en-US" dirty="0" smtClean="0"/>
              <a:t>“Now who is there to harm you if you </a:t>
            </a:r>
            <a:r>
              <a:rPr lang="en-US" dirty="0" smtClean="0"/>
              <a:t>are zealous </a:t>
            </a:r>
            <a:r>
              <a:rPr lang="en-US" dirty="0" smtClean="0"/>
              <a:t>for what is good?” (3:13)</a:t>
            </a:r>
          </a:p>
          <a:p>
            <a:pPr marL="514350" indent="-514350">
              <a:buFont typeface="+mj-lt"/>
              <a:buAutoNum type="arabicPeriod"/>
            </a:pPr>
            <a:r>
              <a:rPr lang="en-US" sz="3200" dirty="0" smtClean="0">
                <a:latin typeface="Abadi MT Condensed Extra Bold" charset="0"/>
                <a:ea typeface="Abadi MT Condensed Extra Bold" charset="0"/>
                <a:cs typeface="Abadi MT Condensed Extra Bold" charset="0"/>
              </a:rPr>
              <a:t>Recognize the blessing of suffering</a:t>
            </a:r>
            <a:r>
              <a:rPr lang="en-US" dirty="0" smtClean="0"/>
              <a:t>: “But even if you should suffer for righteousness' sake, you will be blessed” (3:14)</a:t>
            </a:r>
          </a:p>
          <a:p>
            <a:pPr marL="514350" indent="-514350">
              <a:buFont typeface="+mj-lt"/>
              <a:buAutoNum type="arabicPeriod"/>
            </a:pPr>
            <a:r>
              <a:rPr lang="en-US" sz="3200" dirty="0" smtClean="0">
                <a:latin typeface="Abadi MT Condensed Extra Bold" charset="0"/>
                <a:ea typeface="Abadi MT Condensed Extra Bold" charset="0"/>
                <a:cs typeface="Abadi MT Condensed Extra Bold" charset="0"/>
              </a:rPr>
              <a:t>Don’t fear what they fear</a:t>
            </a:r>
            <a:r>
              <a:rPr lang="en-US" sz="3200" dirty="0" smtClean="0">
                <a:ea typeface="Abadi MT Condensed Extra Bold" charset="0"/>
                <a:cs typeface="Abadi MT Condensed Extra Bold" charset="0"/>
              </a:rPr>
              <a:t>: </a:t>
            </a:r>
            <a:r>
              <a:rPr lang="en-US" dirty="0" smtClean="0">
                <a:ea typeface="Abadi MT Condensed Extra Bold" charset="0"/>
                <a:cs typeface="Abadi MT Condensed Extra Bold" charset="0"/>
              </a:rPr>
              <a:t>“...and </a:t>
            </a:r>
            <a:r>
              <a:rPr lang="en-US" dirty="0" smtClean="0"/>
              <a:t>fear not their fear, neither be troubled” (3:14, ASV)  </a:t>
            </a:r>
          </a:p>
          <a:p>
            <a:pPr marL="514350" indent="-514350">
              <a:buFont typeface="+mj-lt"/>
              <a:buAutoNum type="arabicPeriod"/>
            </a:pPr>
            <a:r>
              <a:rPr lang="en-US" sz="3200" dirty="0" smtClean="0">
                <a:latin typeface="Abadi MT Condensed Extra Bold" charset="0"/>
                <a:ea typeface="Abadi MT Condensed Extra Bold" charset="0"/>
                <a:cs typeface="Abadi MT Condensed Extra Bold" charset="0"/>
              </a:rPr>
              <a:t>Sanctify Christ as Lord</a:t>
            </a:r>
            <a:r>
              <a:rPr lang="en-US" sz="3200" dirty="0" smtClean="0">
                <a:ea typeface="Abadi MT Condensed Extra Bold" charset="0"/>
                <a:cs typeface="Abadi MT Condensed Extra Bold" charset="0"/>
              </a:rPr>
              <a:t>: “</a:t>
            </a:r>
            <a:r>
              <a:rPr lang="en-US" dirty="0"/>
              <a:t>But sanctify the Lord God in your </a:t>
            </a:r>
            <a:r>
              <a:rPr lang="en-US" dirty="0" smtClean="0"/>
              <a:t>hearts” (3:15, KJV)</a:t>
            </a:r>
          </a:p>
          <a:p>
            <a:pPr marL="514350" indent="-514350">
              <a:buFont typeface="+mj-lt"/>
              <a:buAutoNum type="arabicPeriod"/>
            </a:pPr>
            <a:r>
              <a:rPr lang="en-US" sz="3200" dirty="0" smtClean="0">
                <a:latin typeface="Abadi MT Condensed Extra Bold" charset="0"/>
                <a:ea typeface="Abadi MT Condensed Extra Bold" charset="0"/>
                <a:cs typeface="Abadi MT Condensed Extra Bold" charset="0"/>
              </a:rPr>
              <a:t>Be prepared to answer (KJV)</a:t>
            </a:r>
            <a:r>
              <a:rPr lang="en-US" sz="3200" dirty="0" smtClean="0">
                <a:ea typeface="Abadi MT Condensed Extra Bold" charset="0"/>
                <a:cs typeface="Abadi MT Condensed Extra Bold" charset="0"/>
              </a:rPr>
              <a:t>: </a:t>
            </a:r>
            <a:r>
              <a:rPr lang="en-US" dirty="0" smtClean="0">
                <a:ea typeface="Abadi MT Condensed Extra Bold" charset="0"/>
                <a:cs typeface="Abadi MT Condensed Extra Bold" charset="0"/>
              </a:rPr>
              <a:t>“</a:t>
            </a:r>
            <a:r>
              <a:rPr lang="en-US" dirty="0" smtClean="0"/>
              <a:t>always being prepared to make a defense (reason, NIV) to anyone who asks you for a reason for the hope that is in you” (3:15)</a:t>
            </a:r>
            <a:endParaRPr lang="en-US" dirty="0" smtClean="0">
              <a:latin typeface="Abadi MT Condensed Extra Bold" charset="0"/>
              <a:ea typeface="Abadi MT Condensed Extra Bold" charset="0"/>
              <a:cs typeface="Abadi MT Condensed Extra Bold" charset="0"/>
            </a:endParaRPr>
          </a:p>
          <a:p>
            <a:pPr marL="514350" indent="-514350">
              <a:buFont typeface="+mj-lt"/>
              <a:buAutoNum type="arabicPeriod"/>
            </a:pPr>
            <a:endParaRPr lang="en-US" dirty="0">
              <a:latin typeface="Abadi MT Condensed Extra Bold" charset="0"/>
              <a:ea typeface="Abadi MT Condensed Extra Bold" charset="0"/>
              <a:cs typeface="Abadi MT Condensed Extra Bold" charset="0"/>
            </a:endParaRPr>
          </a:p>
        </p:txBody>
      </p:sp>
      <p:sp>
        <p:nvSpPr>
          <p:cNvPr id="4" name="Date Placeholder 3"/>
          <p:cNvSpPr>
            <a:spLocks noGrp="1"/>
          </p:cNvSpPr>
          <p:nvPr>
            <p:ph type="dt" sz="half" idx="10"/>
          </p:nvPr>
        </p:nvSpPr>
        <p:spPr/>
        <p:txBody>
          <a:bodyPr/>
          <a:lstStyle/>
          <a:p>
            <a:r>
              <a:rPr lang="en-US" smtClean="0"/>
              <a:t>1/1/17                     ---- Fink</a:t>
            </a:r>
            <a:endParaRPr lang="en-US"/>
          </a:p>
        </p:txBody>
      </p:sp>
      <p:sp>
        <p:nvSpPr>
          <p:cNvPr id="5" name="Footer Placeholder 4"/>
          <p:cNvSpPr>
            <a:spLocks noGrp="1"/>
          </p:cNvSpPr>
          <p:nvPr>
            <p:ph type="ftr" sz="quarter" idx="11"/>
          </p:nvPr>
        </p:nvSpPr>
        <p:spPr/>
        <p:txBody>
          <a:bodyPr/>
          <a:lstStyle/>
          <a:p>
            <a:r>
              <a:rPr lang="en-US" smtClean="0"/>
              <a:t>Why A Reason For Our Hope     </a:t>
            </a:r>
            <a:endParaRPr lang="en-US"/>
          </a:p>
        </p:txBody>
      </p:sp>
      <p:sp>
        <p:nvSpPr>
          <p:cNvPr id="6" name="Slide Number Placeholder 5"/>
          <p:cNvSpPr>
            <a:spLocks noGrp="1"/>
          </p:cNvSpPr>
          <p:nvPr>
            <p:ph type="sldNum" sz="quarter" idx="12"/>
          </p:nvPr>
        </p:nvSpPr>
        <p:spPr/>
        <p:txBody>
          <a:bodyPr/>
          <a:lstStyle/>
          <a:p>
            <a:fld id="{9BBA7B8B-F99E-6F4F-A247-45EDA071798D}" type="slidenum">
              <a:rPr lang="en-US" smtClean="0"/>
              <a:t>7</a:t>
            </a:fld>
            <a:endParaRPr lang="en-US"/>
          </a:p>
        </p:txBody>
      </p:sp>
    </p:spTree>
    <p:extLst>
      <p:ext uri="{BB962C8B-B14F-4D97-AF65-F5344CB8AC3E}">
        <p14:creationId xmlns:p14="http://schemas.microsoft.com/office/powerpoint/2010/main" val="1304315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497" y="252249"/>
            <a:ext cx="11035862" cy="1348746"/>
          </a:xfrm>
        </p:spPr>
        <p:txBody>
          <a:bodyPr/>
          <a:lstStyle/>
          <a:p>
            <a:r>
              <a:rPr lang="en-US" b="1" dirty="0" smtClean="0">
                <a:latin typeface="Abadi MT Condensed Extra Bold" charset="0"/>
                <a:ea typeface="Abadi MT Condensed Extra Bold" charset="0"/>
                <a:cs typeface="Abadi MT Condensed Extra Bold" charset="0"/>
              </a:rPr>
              <a:t>How do I respond? </a:t>
            </a:r>
            <a:r>
              <a:rPr lang="en-US" sz="3200" dirty="0" smtClean="0">
                <a:latin typeface="+mn-lt"/>
                <a:ea typeface="Abadi MT Condensed Extra Bold" charset="0"/>
                <a:cs typeface="Abadi MT Condensed Extra Bold" charset="0"/>
              </a:rPr>
              <a:t>The Peter process in 1 Pet. 3:13-15</a:t>
            </a:r>
            <a:endParaRPr lang="en-US" sz="3200" dirty="0">
              <a:latin typeface="+mn-lt"/>
              <a:ea typeface="Abadi MT Condensed Extra Bold" charset="0"/>
              <a:cs typeface="Abadi MT Condensed Extra Bold" charset="0"/>
            </a:endParaRPr>
          </a:p>
        </p:txBody>
      </p:sp>
      <p:sp>
        <p:nvSpPr>
          <p:cNvPr id="3" name="Content Placeholder 2"/>
          <p:cNvSpPr>
            <a:spLocks noGrp="1"/>
          </p:cNvSpPr>
          <p:nvPr>
            <p:ph idx="1"/>
          </p:nvPr>
        </p:nvSpPr>
        <p:spPr>
          <a:xfrm>
            <a:off x="204952" y="1229710"/>
            <a:ext cx="11761077" cy="5126640"/>
          </a:xfrm>
        </p:spPr>
        <p:txBody>
          <a:bodyPr>
            <a:normAutofit/>
          </a:bodyPr>
          <a:lstStyle/>
          <a:p>
            <a:pPr marL="514350" indent="-514350">
              <a:buFont typeface="+mj-lt"/>
              <a:buAutoNum type="arabicPeriod"/>
            </a:pPr>
            <a:r>
              <a:rPr lang="en-US" sz="3200" dirty="0" smtClean="0">
                <a:solidFill>
                  <a:schemeClr val="bg1">
                    <a:lumMod val="65000"/>
                  </a:schemeClr>
                </a:solidFill>
                <a:latin typeface="Abadi MT Condensed Extra Bold" charset="0"/>
                <a:ea typeface="Abadi MT Condensed Extra Bold" charset="0"/>
                <a:cs typeface="Abadi MT Condensed Extra Bold" charset="0"/>
              </a:rPr>
              <a:t>Do Good: </a:t>
            </a:r>
            <a:r>
              <a:rPr lang="en-US" dirty="0" smtClean="0">
                <a:solidFill>
                  <a:schemeClr val="bg1">
                    <a:lumMod val="65000"/>
                  </a:schemeClr>
                </a:solidFill>
              </a:rPr>
              <a:t>“Now who is there to harm you if you are for what is good?” (3:13)</a:t>
            </a:r>
          </a:p>
          <a:p>
            <a:pPr marL="514350" indent="-514350">
              <a:buFont typeface="+mj-lt"/>
              <a:buAutoNum type="arabicPeriod"/>
            </a:pPr>
            <a:r>
              <a:rPr lang="en-US" sz="3200" dirty="0" smtClean="0">
                <a:solidFill>
                  <a:schemeClr val="bg1">
                    <a:lumMod val="65000"/>
                  </a:schemeClr>
                </a:solidFill>
                <a:latin typeface="Abadi MT Condensed Extra Bold" charset="0"/>
                <a:ea typeface="Abadi MT Condensed Extra Bold" charset="0"/>
                <a:cs typeface="Abadi MT Condensed Extra Bold" charset="0"/>
              </a:rPr>
              <a:t>Recognize the blessing of suffering</a:t>
            </a:r>
            <a:r>
              <a:rPr lang="en-US" dirty="0" smtClean="0">
                <a:solidFill>
                  <a:schemeClr val="bg1">
                    <a:lumMod val="65000"/>
                  </a:schemeClr>
                </a:solidFill>
              </a:rPr>
              <a:t>: “But even if you should suffer for righteousness' sake, you will be blessed” (3:14)</a:t>
            </a:r>
          </a:p>
          <a:p>
            <a:pPr marL="514350" indent="-514350">
              <a:buFont typeface="+mj-lt"/>
              <a:buAutoNum type="arabicPeriod"/>
            </a:pPr>
            <a:r>
              <a:rPr lang="en-US" sz="3200" dirty="0" smtClean="0">
                <a:solidFill>
                  <a:schemeClr val="bg1">
                    <a:lumMod val="65000"/>
                  </a:schemeClr>
                </a:solidFill>
                <a:latin typeface="Abadi MT Condensed Extra Bold" charset="0"/>
                <a:ea typeface="Abadi MT Condensed Extra Bold" charset="0"/>
                <a:cs typeface="Abadi MT Condensed Extra Bold" charset="0"/>
              </a:rPr>
              <a:t>Don’t fear what they fear</a:t>
            </a:r>
            <a:r>
              <a:rPr lang="en-US" sz="3200" dirty="0" smtClean="0">
                <a:solidFill>
                  <a:schemeClr val="bg1">
                    <a:lumMod val="65000"/>
                  </a:schemeClr>
                </a:solidFill>
                <a:ea typeface="Abadi MT Condensed Extra Bold" charset="0"/>
                <a:cs typeface="Abadi MT Condensed Extra Bold" charset="0"/>
              </a:rPr>
              <a:t>: </a:t>
            </a:r>
            <a:r>
              <a:rPr lang="en-US" dirty="0" smtClean="0">
                <a:solidFill>
                  <a:schemeClr val="bg1">
                    <a:lumMod val="65000"/>
                  </a:schemeClr>
                </a:solidFill>
                <a:ea typeface="Abadi MT Condensed Extra Bold" charset="0"/>
                <a:cs typeface="Abadi MT Condensed Extra Bold" charset="0"/>
              </a:rPr>
              <a:t>“...and </a:t>
            </a:r>
            <a:r>
              <a:rPr lang="en-US" dirty="0" smtClean="0">
                <a:solidFill>
                  <a:schemeClr val="bg1">
                    <a:lumMod val="65000"/>
                  </a:schemeClr>
                </a:solidFill>
              </a:rPr>
              <a:t>fear not their fear, neither be troubled” (3:14, ASV)  </a:t>
            </a:r>
          </a:p>
          <a:p>
            <a:pPr marL="514350" indent="-514350">
              <a:buFont typeface="+mj-lt"/>
              <a:buAutoNum type="arabicPeriod"/>
            </a:pPr>
            <a:r>
              <a:rPr lang="en-US" sz="3200" dirty="0" smtClean="0">
                <a:solidFill>
                  <a:schemeClr val="bg1">
                    <a:lumMod val="65000"/>
                  </a:schemeClr>
                </a:solidFill>
                <a:latin typeface="Abadi MT Condensed Extra Bold" charset="0"/>
                <a:ea typeface="Abadi MT Condensed Extra Bold" charset="0"/>
                <a:cs typeface="Abadi MT Condensed Extra Bold" charset="0"/>
              </a:rPr>
              <a:t>Sanctify Christ as Lord</a:t>
            </a:r>
            <a:r>
              <a:rPr lang="en-US" sz="3200" dirty="0" smtClean="0">
                <a:solidFill>
                  <a:schemeClr val="bg1">
                    <a:lumMod val="65000"/>
                  </a:schemeClr>
                </a:solidFill>
                <a:ea typeface="Abadi MT Condensed Extra Bold" charset="0"/>
                <a:cs typeface="Abadi MT Condensed Extra Bold" charset="0"/>
              </a:rPr>
              <a:t>: “</a:t>
            </a:r>
            <a:r>
              <a:rPr lang="en-US" dirty="0">
                <a:solidFill>
                  <a:schemeClr val="bg1">
                    <a:lumMod val="65000"/>
                  </a:schemeClr>
                </a:solidFill>
              </a:rPr>
              <a:t>But sanctify the Lord God in your </a:t>
            </a:r>
            <a:r>
              <a:rPr lang="en-US" dirty="0" smtClean="0">
                <a:solidFill>
                  <a:schemeClr val="bg1">
                    <a:lumMod val="65000"/>
                  </a:schemeClr>
                </a:solidFill>
              </a:rPr>
              <a:t>hearts” (3:15, KJV)</a:t>
            </a:r>
          </a:p>
          <a:p>
            <a:pPr marL="514350" indent="-514350">
              <a:buFont typeface="+mj-lt"/>
              <a:buAutoNum type="arabicPeriod"/>
            </a:pPr>
            <a:r>
              <a:rPr lang="en-US" sz="3200" dirty="0" smtClean="0">
                <a:solidFill>
                  <a:schemeClr val="bg1">
                    <a:lumMod val="65000"/>
                  </a:schemeClr>
                </a:solidFill>
                <a:latin typeface="Abadi MT Condensed Extra Bold" charset="0"/>
                <a:ea typeface="Abadi MT Condensed Extra Bold" charset="0"/>
                <a:cs typeface="Abadi MT Condensed Extra Bold" charset="0"/>
              </a:rPr>
              <a:t>Be prepared to answer (KJV)</a:t>
            </a:r>
            <a:r>
              <a:rPr lang="en-US" sz="3200" dirty="0" smtClean="0">
                <a:solidFill>
                  <a:schemeClr val="bg1">
                    <a:lumMod val="65000"/>
                  </a:schemeClr>
                </a:solidFill>
                <a:ea typeface="Abadi MT Condensed Extra Bold" charset="0"/>
                <a:cs typeface="Abadi MT Condensed Extra Bold" charset="0"/>
              </a:rPr>
              <a:t>: </a:t>
            </a:r>
            <a:r>
              <a:rPr lang="en-US" dirty="0" smtClean="0">
                <a:solidFill>
                  <a:schemeClr val="bg1">
                    <a:lumMod val="65000"/>
                  </a:schemeClr>
                </a:solidFill>
                <a:ea typeface="Abadi MT Condensed Extra Bold" charset="0"/>
                <a:cs typeface="Abadi MT Condensed Extra Bold" charset="0"/>
              </a:rPr>
              <a:t>“</a:t>
            </a:r>
            <a:r>
              <a:rPr lang="en-US" dirty="0" smtClean="0">
                <a:solidFill>
                  <a:schemeClr val="bg1">
                    <a:lumMod val="65000"/>
                  </a:schemeClr>
                </a:solidFill>
              </a:rPr>
              <a:t>always being prepared to make a defense (reason, NIV) to anyone who asks you for a reason for the hope that is in you” (3:15)</a:t>
            </a:r>
            <a:endParaRPr lang="en-US" dirty="0" smtClean="0">
              <a:solidFill>
                <a:schemeClr val="bg1">
                  <a:lumMod val="65000"/>
                </a:schemeClr>
              </a:solidFill>
              <a:latin typeface="Abadi MT Condensed Extra Bold" charset="0"/>
              <a:ea typeface="Abadi MT Condensed Extra Bold" charset="0"/>
              <a:cs typeface="Abadi MT Condensed Extra Bold" charset="0"/>
            </a:endParaRPr>
          </a:p>
          <a:p>
            <a:pPr marL="514350" indent="-514350">
              <a:buFont typeface="+mj-lt"/>
              <a:buAutoNum type="arabicPeriod"/>
            </a:pPr>
            <a:endParaRPr lang="en-US" dirty="0">
              <a:latin typeface="Abadi MT Condensed Extra Bold" charset="0"/>
              <a:ea typeface="Abadi MT Condensed Extra Bold" charset="0"/>
              <a:cs typeface="Abadi MT Condensed Extra Bold" charset="0"/>
            </a:endParaRPr>
          </a:p>
        </p:txBody>
      </p:sp>
      <p:sp>
        <p:nvSpPr>
          <p:cNvPr id="4" name="Date Placeholder 3"/>
          <p:cNvSpPr>
            <a:spLocks noGrp="1"/>
          </p:cNvSpPr>
          <p:nvPr>
            <p:ph type="dt" sz="half" idx="10"/>
          </p:nvPr>
        </p:nvSpPr>
        <p:spPr/>
        <p:txBody>
          <a:bodyPr/>
          <a:lstStyle/>
          <a:p>
            <a:r>
              <a:rPr lang="en-US" smtClean="0"/>
              <a:t>1/1/17                     ---- Fink</a:t>
            </a:r>
            <a:endParaRPr lang="en-US"/>
          </a:p>
        </p:txBody>
      </p:sp>
      <p:sp>
        <p:nvSpPr>
          <p:cNvPr id="5" name="Footer Placeholder 4"/>
          <p:cNvSpPr>
            <a:spLocks noGrp="1"/>
          </p:cNvSpPr>
          <p:nvPr>
            <p:ph type="ftr" sz="quarter" idx="11"/>
          </p:nvPr>
        </p:nvSpPr>
        <p:spPr/>
        <p:txBody>
          <a:bodyPr/>
          <a:lstStyle/>
          <a:p>
            <a:r>
              <a:rPr lang="en-US" smtClean="0"/>
              <a:t>Why A Reason For Our Hope     </a:t>
            </a:r>
            <a:endParaRPr lang="en-US"/>
          </a:p>
        </p:txBody>
      </p:sp>
      <p:sp>
        <p:nvSpPr>
          <p:cNvPr id="6" name="Slide Number Placeholder 5"/>
          <p:cNvSpPr>
            <a:spLocks noGrp="1"/>
          </p:cNvSpPr>
          <p:nvPr>
            <p:ph type="sldNum" sz="quarter" idx="12"/>
          </p:nvPr>
        </p:nvSpPr>
        <p:spPr/>
        <p:txBody>
          <a:bodyPr/>
          <a:lstStyle/>
          <a:p>
            <a:fld id="{9BBA7B8B-F99E-6F4F-A247-45EDA071798D}" type="slidenum">
              <a:rPr lang="en-US" smtClean="0"/>
              <a:t>8</a:t>
            </a:fld>
            <a:endParaRPr lang="en-US"/>
          </a:p>
        </p:txBody>
      </p:sp>
      <p:sp>
        <p:nvSpPr>
          <p:cNvPr id="7" name="TextBox 6"/>
          <p:cNvSpPr txBox="1"/>
          <p:nvPr/>
        </p:nvSpPr>
        <p:spPr>
          <a:xfrm>
            <a:off x="534714" y="1741001"/>
            <a:ext cx="10975427" cy="3785652"/>
          </a:xfrm>
          <a:prstGeom prst="rect">
            <a:avLst/>
          </a:prstGeom>
          <a:solidFill>
            <a:schemeClr val="bg1"/>
          </a:solidFill>
        </p:spPr>
        <p:txBody>
          <a:bodyPr wrap="square" rtlCol="0">
            <a:spAutoFit/>
          </a:bodyPr>
          <a:lstStyle/>
          <a:p>
            <a:r>
              <a:rPr lang="en-US" sz="4800" b="1" dirty="0" smtClean="0">
                <a:ea typeface="Abadi MT Condensed Extra Bold" charset="0"/>
                <a:cs typeface="Abadi MT Condensed Extra Bold" charset="0"/>
              </a:rPr>
              <a:t>“</a:t>
            </a:r>
            <a:r>
              <a:rPr lang="en-US" sz="4800" dirty="0" smtClean="0">
                <a:ea typeface="Abadi MT Condensed Extra Bold" charset="0"/>
                <a:cs typeface="Abadi MT Condensed Extra Bold" charset="0"/>
              </a:rPr>
              <a:t>with </a:t>
            </a:r>
            <a:r>
              <a:rPr lang="en-US" sz="4800" b="1" dirty="0" smtClean="0">
                <a:latin typeface="Abadi MT Condensed Extra Bold" charset="0"/>
                <a:ea typeface="Abadi MT Condensed Extra Bold" charset="0"/>
                <a:cs typeface="Abadi MT Condensed Extra Bold" charset="0"/>
              </a:rPr>
              <a:t>gentleness </a:t>
            </a:r>
            <a:r>
              <a:rPr lang="en-US" sz="4800" b="1" dirty="0" smtClean="0">
                <a:ea typeface="Abadi MT Condensed Extra Bold" charset="0"/>
                <a:cs typeface="Abadi MT Condensed Extra Bold" charset="0"/>
              </a:rPr>
              <a:t>and</a:t>
            </a:r>
            <a:r>
              <a:rPr lang="en-US" sz="4800" b="1" dirty="0" smtClean="0">
                <a:latin typeface="Abadi MT Condensed Extra Bold" charset="0"/>
                <a:ea typeface="Abadi MT Condensed Extra Bold" charset="0"/>
                <a:cs typeface="Abadi MT Condensed Extra Bold" charset="0"/>
              </a:rPr>
              <a:t> respect</a:t>
            </a:r>
            <a:r>
              <a:rPr lang="en-US" sz="4800" dirty="0" smtClean="0"/>
              <a:t> having a </a:t>
            </a:r>
            <a:r>
              <a:rPr lang="en-US" sz="4800" b="1" u="sng" dirty="0" smtClean="0"/>
              <a:t>good conscience</a:t>
            </a:r>
            <a:r>
              <a:rPr lang="en-US" sz="4800" dirty="0" smtClean="0"/>
              <a:t>, so that, when you are slandered, those who revile your </a:t>
            </a:r>
            <a:r>
              <a:rPr lang="en-US" sz="4800" b="1" u="sng" dirty="0" smtClean="0"/>
              <a:t>good behavior </a:t>
            </a:r>
            <a:r>
              <a:rPr lang="en-US" sz="4800" dirty="0" smtClean="0"/>
              <a:t>in Christ may be put to shame” (3:15b-16).  </a:t>
            </a:r>
            <a:endParaRPr lang="en-US" sz="4800" b="1" dirty="0">
              <a:latin typeface="Abadi MT Condensed Extra Bold" charset="0"/>
              <a:ea typeface="Abadi MT Condensed Extra Bold" charset="0"/>
              <a:cs typeface="Abadi MT Condensed Extra Bold" charset="0"/>
            </a:endParaRPr>
          </a:p>
        </p:txBody>
      </p:sp>
    </p:spTree>
    <p:extLst>
      <p:ext uri="{BB962C8B-B14F-4D97-AF65-F5344CB8AC3E}">
        <p14:creationId xmlns:p14="http://schemas.microsoft.com/office/powerpoint/2010/main" val="778571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531" y="72204"/>
            <a:ext cx="10515600" cy="1325563"/>
          </a:xfrm>
        </p:spPr>
        <p:txBody>
          <a:bodyPr/>
          <a:lstStyle/>
          <a:p>
            <a:r>
              <a:rPr lang="en-US" dirty="0" smtClean="0">
                <a:latin typeface="Abadi MT Condensed Extra Bold" charset="0"/>
                <a:ea typeface="Abadi MT Condensed Extra Bold" charset="0"/>
                <a:cs typeface="Abadi MT Condensed Extra Bold" charset="0"/>
              </a:rPr>
              <a:t>Paul’s image of defense </a:t>
            </a:r>
            <a:r>
              <a:rPr lang="en-US" dirty="0" smtClean="0"/>
              <a:t>(Eph. 5:10-20)</a:t>
            </a:r>
            <a:endParaRPr lang="en-US" dirty="0"/>
          </a:p>
        </p:txBody>
      </p:sp>
      <p:sp>
        <p:nvSpPr>
          <p:cNvPr id="3" name="Content Placeholder 2"/>
          <p:cNvSpPr>
            <a:spLocks noGrp="1"/>
          </p:cNvSpPr>
          <p:nvPr>
            <p:ph idx="1"/>
          </p:nvPr>
        </p:nvSpPr>
        <p:spPr>
          <a:xfrm>
            <a:off x="236483" y="1529256"/>
            <a:ext cx="11571889" cy="5060730"/>
          </a:xfrm>
        </p:spPr>
        <p:txBody>
          <a:bodyPr>
            <a:normAutofit/>
          </a:bodyPr>
          <a:lstStyle/>
          <a:p>
            <a:pPr marL="0" indent="0">
              <a:buNone/>
            </a:pPr>
            <a:r>
              <a:rPr lang="en-US" b="1" baseline="30000" dirty="0" smtClean="0"/>
              <a:t>10</a:t>
            </a:r>
            <a:r>
              <a:rPr lang="en-US" b="1" baseline="30000" dirty="0"/>
              <a:t> </a:t>
            </a:r>
            <a:r>
              <a:rPr lang="en-US" dirty="0"/>
              <a:t>Finally, be strong in the Lord and in the strength of his might. </a:t>
            </a:r>
            <a:r>
              <a:rPr lang="en-US" b="1" baseline="30000" dirty="0" smtClean="0"/>
              <a:t>11</a:t>
            </a:r>
            <a:r>
              <a:rPr lang="en-US" b="1" dirty="0"/>
              <a:t> </a:t>
            </a:r>
            <a:r>
              <a:rPr lang="en-US" dirty="0"/>
              <a:t>Put on the whole armor of God, that you may be able to stand against the schemes of the devil. </a:t>
            </a:r>
            <a:r>
              <a:rPr lang="en-US" b="1" baseline="30000" dirty="0"/>
              <a:t>12 </a:t>
            </a:r>
            <a:r>
              <a:rPr lang="en-US" dirty="0"/>
              <a:t>For we do not wrestle against flesh and blood, but against the rulers, against the authorities, against the cosmic powers over this present darkness, against the spiritual forces of evil in the heavenly places. </a:t>
            </a:r>
            <a:r>
              <a:rPr lang="en-US" b="1" baseline="30000" dirty="0"/>
              <a:t>13</a:t>
            </a:r>
            <a:r>
              <a:rPr lang="en-US" b="1" dirty="0"/>
              <a:t> </a:t>
            </a:r>
            <a:r>
              <a:rPr lang="en-US" dirty="0"/>
              <a:t>Therefore take up the whole armor of God, that you may be able to withstand in the evil day, and having done all, to stand firm. </a:t>
            </a:r>
            <a:r>
              <a:rPr lang="en-US" b="1" baseline="30000" dirty="0"/>
              <a:t>14</a:t>
            </a:r>
            <a:r>
              <a:rPr lang="en-US" b="1" dirty="0"/>
              <a:t> </a:t>
            </a:r>
            <a:r>
              <a:rPr lang="en-US" dirty="0"/>
              <a:t>Stand therefore, having fastened on the belt of truth, and having put on the breastplate of righteousness, </a:t>
            </a:r>
            <a:r>
              <a:rPr lang="en-US" b="1" baseline="30000" dirty="0"/>
              <a:t>15</a:t>
            </a:r>
            <a:r>
              <a:rPr lang="en-US" b="1" dirty="0"/>
              <a:t> </a:t>
            </a:r>
            <a:r>
              <a:rPr lang="en-US" dirty="0"/>
              <a:t>and, as shoes for your feet, having put on the readiness given by the gospel of peace. </a:t>
            </a:r>
            <a:r>
              <a:rPr lang="en-US" b="1" baseline="30000" dirty="0"/>
              <a:t>16</a:t>
            </a:r>
            <a:r>
              <a:rPr lang="en-US" b="1" dirty="0"/>
              <a:t> </a:t>
            </a:r>
            <a:r>
              <a:rPr lang="en-US" dirty="0"/>
              <a:t>In all circumstances take up the shield of faith, with which you can extinguish all the flaming darts of the evil one; </a:t>
            </a:r>
            <a:r>
              <a:rPr lang="en-US" b="1" baseline="30000" dirty="0"/>
              <a:t>17</a:t>
            </a:r>
            <a:r>
              <a:rPr lang="en-US" b="1" dirty="0"/>
              <a:t> </a:t>
            </a:r>
            <a:r>
              <a:rPr lang="en-US" dirty="0"/>
              <a:t>and take the helmet of salvation, and the sword of the Spirit, which is the word of God,</a:t>
            </a:r>
          </a:p>
        </p:txBody>
      </p:sp>
      <p:sp>
        <p:nvSpPr>
          <p:cNvPr id="4" name="Date Placeholder 3"/>
          <p:cNvSpPr>
            <a:spLocks noGrp="1"/>
          </p:cNvSpPr>
          <p:nvPr>
            <p:ph type="dt" sz="half" idx="10"/>
          </p:nvPr>
        </p:nvSpPr>
        <p:spPr/>
        <p:txBody>
          <a:bodyPr/>
          <a:lstStyle/>
          <a:p>
            <a:r>
              <a:rPr lang="en-US" smtClean="0"/>
              <a:t>1/1/17                     ---- Fink</a:t>
            </a:r>
            <a:endParaRPr lang="en-US"/>
          </a:p>
        </p:txBody>
      </p:sp>
      <p:sp>
        <p:nvSpPr>
          <p:cNvPr id="5" name="Footer Placeholder 4"/>
          <p:cNvSpPr>
            <a:spLocks noGrp="1"/>
          </p:cNvSpPr>
          <p:nvPr>
            <p:ph type="ftr" sz="quarter" idx="11"/>
          </p:nvPr>
        </p:nvSpPr>
        <p:spPr/>
        <p:txBody>
          <a:bodyPr/>
          <a:lstStyle/>
          <a:p>
            <a:r>
              <a:rPr lang="en-US" smtClean="0"/>
              <a:t>Why A Reason For Our Hope     </a:t>
            </a:r>
            <a:endParaRPr lang="en-US"/>
          </a:p>
        </p:txBody>
      </p:sp>
      <p:sp>
        <p:nvSpPr>
          <p:cNvPr id="6" name="Slide Number Placeholder 5"/>
          <p:cNvSpPr>
            <a:spLocks noGrp="1"/>
          </p:cNvSpPr>
          <p:nvPr>
            <p:ph type="sldNum" sz="quarter" idx="12"/>
          </p:nvPr>
        </p:nvSpPr>
        <p:spPr/>
        <p:txBody>
          <a:bodyPr/>
          <a:lstStyle/>
          <a:p>
            <a:fld id="{9BBA7B8B-F99E-6F4F-A247-45EDA071798D}" type="slidenum">
              <a:rPr lang="en-US" smtClean="0"/>
              <a:t>9</a:t>
            </a:fld>
            <a:endParaRPr lang="en-US"/>
          </a:p>
        </p:txBody>
      </p:sp>
    </p:spTree>
    <p:extLst>
      <p:ext uri="{BB962C8B-B14F-4D97-AF65-F5344CB8AC3E}">
        <p14:creationId xmlns:p14="http://schemas.microsoft.com/office/powerpoint/2010/main" val="21131525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TotalTime>
  <Words>801</Words>
  <Application>Microsoft Macintosh PowerPoint</Application>
  <PresentationFormat>Widescreen</PresentationFormat>
  <Paragraphs>103</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Abadi MT Condensed Extra Bold</vt:lpstr>
      <vt:lpstr>Calibri</vt:lpstr>
      <vt:lpstr>Calibri Light</vt:lpstr>
      <vt:lpstr>Arial</vt:lpstr>
      <vt:lpstr>Office Theme</vt:lpstr>
      <vt:lpstr>PowerPoint Presentation</vt:lpstr>
      <vt:lpstr>PowerPoint Presentation</vt:lpstr>
      <vt:lpstr>PowerPoint Presentation</vt:lpstr>
      <vt:lpstr>The Text - 1 Pet. 3:13-16</vt:lpstr>
      <vt:lpstr>The Text - 1 Pet. 3:13-16</vt:lpstr>
      <vt:lpstr>The Text - 1 Pet. 3:13-16</vt:lpstr>
      <vt:lpstr>How do I respond? The Peter process in 1 Pet. 3:13-15</vt:lpstr>
      <vt:lpstr>How do I respond? The Peter process in 1 Pet. 3:13-15</vt:lpstr>
      <vt:lpstr>Paul’s image of defense (Eph. 5:10-20)</vt:lpstr>
      <vt:lpstr>Paul’s image of defense (Eph. 5:10-20)</vt:lpstr>
      <vt:lpstr>Paul’s image of defense (Eph. 5:10-20)</vt:lpstr>
      <vt:lpstr>Paul’s image of defense (Eph. 5:10-20)</vt:lpstr>
      <vt:lpstr>Paul’s image of defense (Eph. 5:10-20)</vt:lpstr>
      <vt:lpstr>Paul’s image of defense (Eph. 5:10-20)</vt:lpstr>
      <vt:lpstr>Paul’s image of defense (Eph. 5:10-20)</vt:lpstr>
      <vt:lpstr>Paul’s image of defense (Eph. 5:10-20)</vt:lpstr>
      <vt:lpstr>Paul’s image of defense (Eph. 5:10-20)</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15</cp:revision>
  <dcterms:created xsi:type="dcterms:W3CDTF">2017-01-01T10:27:38Z</dcterms:created>
  <dcterms:modified xsi:type="dcterms:W3CDTF">2017-01-01T12:31:48Z</dcterms:modified>
</cp:coreProperties>
</file>