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7" r:id="rId2"/>
    <p:sldId id="258" r:id="rId3"/>
    <p:sldId id="259" r:id="rId4"/>
    <p:sldId id="260" r:id="rId5"/>
    <p:sldId id="261" r:id="rId6"/>
    <p:sldId id="262" r:id="rId7"/>
    <p:sldId id="265"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709"/>
  </p:normalViewPr>
  <p:slideViewPr>
    <p:cSldViewPr snapToGrid="0" snapToObjects="1">
      <p:cViewPr varScale="1">
        <p:scale>
          <a:sx n="81" d="100"/>
          <a:sy n="81" d="100"/>
        </p:scale>
        <p:origin x="20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D4DF4A-BCDF-6946-AC60-4E0491FC67C8}" type="datetimeFigureOut">
              <a:rPr lang="en-US" smtClean="0"/>
              <a:t>3/19/17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11439E-744A-4846-A594-500ACE946E5D}" type="slidenum">
              <a:rPr lang="en-US" smtClean="0"/>
              <a:t>‹#›</a:t>
            </a:fld>
            <a:endParaRPr lang="en-US"/>
          </a:p>
        </p:txBody>
      </p:sp>
    </p:spTree>
    <p:extLst>
      <p:ext uri="{BB962C8B-B14F-4D97-AF65-F5344CB8AC3E}">
        <p14:creationId xmlns:p14="http://schemas.microsoft.com/office/powerpoint/2010/main" val="922139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2827D7-DA51-F143-8FC4-7A72345B00F5}" type="datetimeFigureOut">
              <a:rPr lang="en-US" smtClean="0"/>
              <a:t>3/19/17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17DD3-311A-3243-8279-3CF244195E1D}" type="slidenum">
              <a:rPr lang="en-US" smtClean="0"/>
              <a:t>‹#›</a:t>
            </a:fld>
            <a:endParaRPr lang="en-US"/>
          </a:p>
        </p:txBody>
      </p:sp>
    </p:spTree>
    <p:extLst>
      <p:ext uri="{BB962C8B-B14F-4D97-AF65-F5344CB8AC3E}">
        <p14:creationId xmlns:p14="http://schemas.microsoft.com/office/powerpoint/2010/main" val="1105439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1</a:t>
            </a:fld>
            <a:endParaRPr lang="en-US"/>
          </a:p>
        </p:txBody>
      </p:sp>
    </p:spTree>
    <p:extLst>
      <p:ext uri="{BB962C8B-B14F-4D97-AF65-F5344CB8AC3E}">
        <p14:creationId xmlns:p14="http://schemas.microsoft.com/office/powerpoint/2010/main" val="1845137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F4259-1A76-4E45-9901-5CE6AAF843BD}" type="slidenum">
              <a:rPr lang="en-US" smtClean="0"/>
              <a:t>3</a:t>
            </a:fld>
            <a:endParaRPr lang="en-US"/>
          </a:p>
        </p:txBody>
      </p:sp>
    </p:spTree>
    <p:extLst>
      <p:ext uri="{BB962C8B-B14F-4D97-AF65-F5344CB8AC3E}">
        <p14:creationId xmlns:p14="http://schemas.microsoft.com/office/powerpoint/2010/main" val="1245686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6</a:t>
            </a:fld>
            <a:endParaRPr lang="en-US"/>
          </a:p>
        </p:txBody>
      </p:sp>
    </p:spTree>
    <p:extLst>
      <p:ext uri="{BB962C8B-B14F-4D97-AF65-F5344CB8AC3E}">
        <p14:creationId xmlns:p14="http://schemas.microsoft.com/office/powerpoint/2010/main" val="1915649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r>
              <a:rPr lang="en-US" smtClean="0"/>
              <a:t>3/19/17      ----    Fink</a:t>
            </a:r>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r>
              <a:rPr lang="en-US" smtClean="0"/>
              <a:t>3/19/17      ----    Fink</a:t>
            </a:r>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3/19/17      ----    Fink</a:t>
            </a:r>
            <a:endParaRPr lang="en-US" dirty="0"/>
          </a:p>
        </p:txBody>
      </p:sp>
      <p:sp>
        <p:nvSpPr>
          <p:cNvPr id="6" name="Footer Placeholder 5"/>
          <p:cNvSpPr>
            <a:spLocks noGrp="1"/>
          </p:cNvSpPr>
          <p:nvPr>
            <p:ph type="ftr" sz="quarter" idx="11"/>
          </p:nvPr>
        </p:nvSpPr>
        <p:spPr/>
        <p:txBody>
          <a:bodyPr/>
          <a:lstStyle/>
          <a:p>
            <a:r>
              <a:rPr lang="en-US" smtClean="0"/>
              <a:t>Failure to Control the Tongue - Trying to Prove Yourself</a:t>
            </a:r>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3/19/17      ----    Fink</a:t>
            </a:r>
            <a:endParaRPr lang="en-US" dirty="0"/>
          </a:p>
        </p:txBody>
      </p:sp>
      <p:sp>
        <p:nvSpPr>
          <p:cNvPr id="8" name="Footer Placeholder 7"/>
          <p:cNvSpPr>
            <a:spLocks noGrp="1"/>
          </p:cNvSpPr>
          <p:nvPr>
            <p:ph type="ftr" sz="quarter" idx="11"/>
          </p:nvPr>
        </p:nvSpPr>
        <p:spPr/>
        <p:txBody>
          <a:bodyPr/>
          <a:lstStyle/>
          <a:p>
            <a:r>
              <a:rPr lang="en-US" smtClean="0"/>
              <a:t>Failure to Control the Tongue - Trying to Prove Yourself</a:t>
            </a:r>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3/19/17      ----    Fink</a:t>
            </a:r>
            <a:endParaRPr lang="en-US" dirty="0"/>
          </a:p>
        </p:txBody>
      </p:sp>
      <p:sp>
        <p:nvSpPr>
          <p:cNvPr id="4" name="Footer Placeholder 3"/>
          <p:cNvSpPr>
            <a:spLocks noGrp="1"/>
          </p:cNvSpPr>
          <p:nvPr>
            <p:ph type="ftr" sz="quarter" idx="11"/>
          </p:nvPr>
        </p:nvSpPr>
        <p:spPr/>
        <p:txBody>
          <a:bodyPr/>
          <a:lstStyle/>
          <a:p>
            <a:r>
              <a:rPr lang="en-US" smtClean="0"/>
              <a:t>Failure to Control the Tongue - Trying to Prove Yourself</a:t>
            </a:r>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3/19/17      ----    Fink</a:t>
            </a:r>
            <a:endParaRPr lang="en-US" dirty="0"/>
          </a:p>
        </p:txBody>
      </p:sp>
      <p:sp>
        <p:nvSpPr>
          <p:cNvPr id="3" name="Footer Placeholder 2"/>
          <p:cNvSpPr>
            <a:spLocks noGrp="1"/>
          </p:cNvSpPr>
          <p:nvPr>
            <p:ph type="ftr" sz="quarter" idx="11"/>
          </p:nvPr>
        </p:nvSpPr>
        <p:spPr/>
        <p:txBody>
          <a:bodyPr/>
          <a:lstStyle/>
          <a:p>
            <a:r>
              <a:rPr lang="en-US" smtClean="0"/>
              <a:t>Failure to Control the Tongue - Trying to Prove Yourself</a:t>
            </a:r>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r>
              <a:rPr lang="en-US" smtClean="0"/>
              <a:t>3/19/17      ----    Fink</a:t>
            </a:r>
            <a:endParaRPr lang="en-US" dirty="0"/>
          </a:p>
        </p:txBody>
      </p:sp>
      <p:sp>
        <p:nvSpPr>
          <p:cNvPr id="6" name="Footer Placeholder 5"/>
          <p:cNvSpPr>
            <a:spLocks noGrp="1"/>
          </p:cNvSpPr>
          <p:nvPr>
            <p:ph type="ftr" sz="quarter" idx="11"/>
          </p:nvPr>
        </p:nvSpPr>
        <p:spPr>
          <a:xfrm>
            <a:off x="2103620" y="6375679"/>
            <a:ext cx="3482179" cy="345796"/>
          </a:xfrm>
        </p:spPr>
        <p:txBody>
          <a:bodyPr/>
          <a:lstStyle/>
          <a:p>
            <a:r>
              <a:rPr lang="en-US" smtClean="0"/>
              <a:t>Failure to Control the Tongue - Trying to Prove Yourself</a:t>
            </a:r>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r>
              <a:rPr lang="en-US" smtClean="0"/>
              <a:t>3/19/17      ----    Fink</a:t>
            </a:r>
            <a:endParaRPr lang="en-US" dirty="0"/>
          </a:p>
        </p:txBody>
      </p:sp>
      <p:sp>
        <p:nvSpPr>
          <p:cNvPr id="6" name="Footer Placeholder 5"/>
          <p:cNvSpPr>
            <a:spLocks noGrp="1"/>
          </p:cNvSpPr>
          <p:nvPr>
            <p:ph type="ftr" sz="quarter" idx="11"/>
          </p:nvPr>
        </p:nvSpPr>
        <p:spPr>
          <a:xfrm>
            <a:off x="2103621" y="6375679"/>
            <a:ext cx="3482178" cy="345796"/>
          </a:xfrm>
        </p:spPr>
        <p:txBody>
          <a:bodyPr/>
          <a:lstStyle/>
          <a:p>
            <a:r>
              <a:rPr lang="en-US" smtClean="0"/>
              <a:t>Failure to Control the Tongue - Trying to Prove Yourself</a:t>
            </a:r>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3/19/17      ----    Fink</a:t>
            </a:r>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smtClean="0"/>
              <a:t>Failure to Control the Tongue - Trying to Prove Yourself</a:t>
            </a:r>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FF0000"/>
                </a:solidFill>
                <a:latin typeface="Abadi MT Condensed Extra Bold" charset="0"/>
                <a:ea typeface="Abadi MT Condensed Extra Bold" charset="0"/>
                <a:cs typeface="Abadi MT Condensed Extra Bold" charset="0"/>
              </a:rPr>
              <a:t>Failure in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Controlling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the Tongue</a:t>
            </a:r>
            <a:endParaRPr lang="en-US" sz="4800" dirty="0"/>
          </a:p>
        </p:txBody>
      </p:sp>
      <p:sp>
        <p:nvSpPr>
          <p:cNvPr id="3" name="Subtitle 2"/>
          <p:cNvSpPr>
            <a:spLocks noGrp="1"/>
          </p:cNvSpPr>
          <p:nvPr>
            <p:ph type="subTitle" idx="1"/>
          </p:nvPr>
        </p:nvSpPr>
        <p:spPr>
          <a:xfrm>
            <a:off x="1357745" y="5749636"/>
            <a:ext cx="10377055" cy="798941"/>
          </a:xfrm>
        </p:spPr>
        <p:txBody>
          <a:bodyPr>
            <a:noAutofit/>
          </a:bodyPr>
          <a:lstStyle/>
          <a:p>
            <a:r>
              <a:rPr lang="en-US" sz="4400" dirty="0" smtClean="0"/>
              <a:t>Trying to Prove Yourself</a:t>
            </a:r>
            <a:endParaRPr lang="en-US" sz="4400" dirty="0"/>
          </a:p>
        </p:txBody>
      </p:sp>
      <p:sp>
        <p:nvSpPr>
          <p:cNvPr id="4" name="Date Placeholder 3"/>
          <p:cNvSpPr>
            <a:spLocks noGrp="1"/>
          </p:cNvSpPr>
          <p:nvPr>
            <p:ph type="dt" sz="half" idx="10"/>
          </p:nvPr>
        </p:nvSpPr>
        <p:spPr/>
        <p:txBody>
          <a:bodyPr/>
          <a:lstStyle/>
          <a:p>
            <a:r>
              <a:rPr lang="en-US" smtClean="0"/>
              <a:t>3/19/17      ----    Fink</a:t>
            </a:r>
            <a:endParaRPr lang="en-US"/>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1</a:t>
            </a:fld>
            <a:endParaRPr lang="en-US"/>
          </a:p>
        </p:txBody>
      </p:sp>
    </p:spTree>
    <p:extLst>
      <p:ext uri="{BB962C8B-B14F-4D97-AF65-F5344CB8AC3E}">
        <p14:creationId xmlns:p14="http://schemas.microsoft.com/office/powerpoint/2010/main" val="1389077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verse to remember</a:t>
            </a:r>
            <a:r>
              <a:rPr lang="is-I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a:t>"So when you give to the poor, </a:t>
            </a:r>
            <a:r>
              <a:rPr lang="en-US" sz="3200" b="1" dirty="0"/>
              <a:t>do not sound a trumpet before you</a:t>
            </a:r>
            <a:r>
              <a:rPr lang="en-US" sz="3200" dirty="0"/>
              <a:t>, as the hypocrites do in the synagogues and in the streets, so that they may be honored by men Truly I say to you, they have their reward in full” </a:t>
            </a:r>
            <a:r>
              <a:rPr lang="en-US" sz="3200" dirty="0" smtClean="0"/>
              <a:t>(Mt. 6:2)</a:t>
            </a:r>
          </a:p>
          <a:p>
            <a:endParaRPr lang="en-US" sz="3200" dirty="0"/>
          </a:p>
          <a:p>
            <a:r>
              <a:rPr lang="en-US" sz="3200" i="1" dirty="0"/>
              <a:t>But as it is, you boast in your arrogance; all such boasting is evil</a:t>
            </a:r>
            <a:r>
              <a:rPr lang="en-US" sz="3200" dirty="0"/>
              <a:t>” (Ja. 4:16)</a:t>
            </a:r>
            <a:br>
              <a:rPr lang="en-US" sz="3200" dirty="0"/>
            </a:br>
            <a:endParaRPr lang="en-US" sz="3200"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10</a:t>
            </a:fld>
            <a:endParaRPr lang="en-US" dirty="0"/>
          </a:p>
        </p:txBody>
      </p:sp>
    </p:spTree>
    <p:extLst>
      <p:ext uri="{BB962C8B-B14F-4D97-AF65-F5344CB8AC3E}">
        <p14:creationId xmlns:p14="http://schemas.microsoft.com/office/powerpoint/2010/main" val="116545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verse</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“I tell you, on the day of judgment people will give account for every careless word they speak, </a:t>
            </a:r>
            <a:r>
              <a:rPr lang="en-US" sz="3200" b="1" dirty="0"/>
              <a:t>37 </a:t>
            </a:r>
            <a:r>
              <a:rPr lang="en-US" sz="3200" dirty="0"/>
              <a:t>for by your words you will be justified, and by your words you will be condemned” (Mt. 12:36-37)</a:t>
            </a:r>
          </a:p>
        </p:txBody>
      </p:sp>
      <p:sp>
        <p:nvSpPr>
          <p:cNvPr id="4" name="Date Placeholder 3"/>
          <p:cNvSpPr>
            <a:spLocks noGrp="1"/>
          </p:cNvSpPr>
          <p:nvPr>
            <p:ph type="dt" sz="half" idx="10"/>
          </p:nvPr>
        </p:nvSpPr>
        <p:spPr/>
        <p:txBody>
          <a:bodyPr/>
          <a:lstStyle/>
          <a:p>
            <a:r>
              <a:rPr lang="en-US" smtClean="0"/>
              <a:t>3/19/17      ----    Fink</a:t>
            </a:r>
            <a:endParaRPr lang="en-US"/>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a:p>
        </p:txBody>
      </p:sp>
      <p:sp>
        <p:nvSpPr>
          <p:cNvPr id="6" name="Slide Number Placeholder 5"/>
          <p:cNvSpPr>
            <a:spLocks noGrp="1"/>
          </p:cNvSpPr>
          <p:nvPr>
            <p:ph type="sldNum" sz="quarter" idx="12"/>
          </p:nvPr>
        </p:nvSpPr>
        <p:spPr/>
        <p:txBody>
          <a:bodyPr/>
          <a:lstStyle/>
          <a:p>
            <a:fld id="{16FD85BE-B8D8-C049-9D04-51300F255979}" type="slidenum">
              <a:rPr lang="en-US" smtClean="0"/>
              <a:t>2</a:t>
            </a:fld>
            <a:endParaRPr lang="en-US"/>
          </a:p>
        </p:txBody>
      </p:sp>
    </p:spTree>
    <p:extLst>
      <p:ext uri="{BB962C8B-B14F-4D97-AF65-F5344CB8AC3E}">
        <p14:creationId xmlns:p14="http://schemas.microsoft.com/office/powerpoint/2010/main" val="615899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WisE</a:t>
            </a:r>
            <a:r>
              <a:rPr lang="en-US" dirty="0" smtClean="0"/>
              <a:t> Words</a:t>
            </a:r>
            <a:endParaRPr lang="en-US" dirty="0"/>
          </a:p>
        </p:txBody>
      </p:sp>
      <p:sp>
        <p:nvSpPr>
          <p:cNvPr id="3" name="Content Placeholder 2"/>
          <p:cNvSpPr>
            <a:spLocks noGrp="1"/>
          </p:cNvSpPr>
          <p:nvPr>
            <p:ph idx="1"/>
          </p:nvPr>
        </p:nvSpPr>
        <p:spPr>
          <a:xfrm>
            <a:off x="1393902" y="1438507"/>
            <a:ext cx="10036098" cy="4441085"/>
          </a:xfrm>
        </p:spPr>
        <p:txBody>
          <a:bodyPr>
            <a:normAutofit fontScale="92500" lnSpcReduction="10000"/>
          </a:bodyPr>
          <a:lstStyle/>
          <a:p>
            <a:pPr marL="0" indent="0">
              <a:buNone/>
            </a:pPr>
            <a:r>
              <a:rPr lang="en-US" sz="3200" dirty="0" smtClean="0"/>
              <a:t>“But </a:t>
            </a:r>
            <a:r>
              <a:rPr lang="en-US" sz="3200" dirty="0"/>
              <a:t>the wisdom from above is first pure, then peaceable, gentle, open to reason, full of mercy and good fruits, impartial and </a:t>
            </a:r>
            <a:r>
              <a:rPr lang="en-US" sz="3200" dirty="0" smtClean="0"/>
              <a:t>sincere” (James 3:17)</a:t>
            </a:r>
          </a:p>
          <a:p>
            <a:pPr lvl="1">
              <a:buFont typeface="Wingdings" charset="2"/>
              <a:buChar char="Ø"/>
            </a:pPr>
            <a:r>
              <a:rPr lang="en-US" sz="3200" dirty="0" smtClean="0"/>
              <a:t>“</a:t>
            </a:r>
            <a:r>
              <a:rPr lang="en-US" sz="3200" b="1" u="sng" dirty="0"/>
              <a:t>Communication</a:t>
            </a:r>
            <a:r>
              <a:rPr lang="en-US" sz="3200" dirty="0"/>
              <a:t>” comes from a Latin word which means “to make </a:t>
            </a:r>
            <a:r>
              <a:rPr lang="en-US" sz="3200" b="1" u="sng" dirty="0"/>
              <a:t>common</a:t>
            </a:r>
            <a:r>
              <a:rPr lang="en-US" sz="3200" dirty="0"/>
              <a:t>, to </a:t>
            </a:r>
            <a:r>
              <a:rPr lang="en-US" sz="3200" b="1" u="sng" dirty="0"/>
              <a:t>share</a:t>
            </a:r>
            <a:r>
              <a:rPr lang="en-US" sz="3200" dirty="0"/>
              <a:t>, and thus to impart</a:t>
            </a:r>
            <a:r>
              <a:rPr lang="en-US" sz="3200" dirty="0" smtClean="0"/>
              <a:t>.” It </a:t>
            </a:r>
            <a:r>
              <a:rPr lang="en-US" sz="3200" dirty="0"/>
              <a:t>means a transmitting, a giving, or a giving and receiving, of information, signals, or messages by talk, gestures, writing, etc</a:t>
            </a:r>
            <a:r>
              <a:rPr lang="en-US" sz="3200" dirty="0" smtClean="0"/>
              <a:t>.” (</a:t>
            </a:r>
            <a:r>
              <a:rPr lang="en-US" sz="3200" i="1" dirty="0"/>
              <a:t>Webster’s New World Dictionary</a:t>
            </a:r>
            <a:r>
              <a:rPr lang="en-US" sz="3200" dirty="0"/>
              <a:t>, 1968). </a:t>
            </a:r>
            <a:endParaRPr lang="en-US" sz="3200" dirty="0" smtClean="0"/>
          </a:p>
          <a:p>
            <a:pPr lvl="1">
              <a:buFont typeface="Wingdings" charset="2"/>
              <a:buChar char="Ø"/>
            </a:pPr>
            <a:r>
              <a:rPr lang="en-US" sz="3200" dirty="0" smtClean="0"/>
              <a:t>We </a:t>
            </a:r>
            <a:r>
              <a:rPr lang="en-US" sz="3200" dirty="0"/>
              <a:t>cannot “communicate” what we do not want to share.</a:t>
            </a:r>
          </a:p>
          <a:p>
            <a:pPr lvl="1">
              <a:buFont typeface="Wingdings" charset="2"/>
              <a:buChar char="Ø"/>
            </a:pPr>
            <a:endParaRPr lang="en-US" sz="3000" dirty="0"/>
          </a:p>
        </p:txBody>
      </p:sp>
      <p:sp>
        <p:nvSpPr>
          <p:cNvPr id="4" name="Date Placeholder 3"/>
          <p:cNvSpPr>
            <a:spLocks noGrp="1"/>
          </p:cNvSpPr>
          <p:nvPr>
            <p:ph type="dt" sz="half" idx="10"/>
          </p:nvPr>
        </p:nvSpPr>
        <p:spPr/>
        <p:txBody>
          <a:bodyPr/>
          <a:lstStyle/>
          <a:p>
            <a:r>
              <a:rPr lang="en-US" smtClean="0"/>
              <a:t>3/19/17      ----    Fink</a:t>
            </a:r>
            <a:endParaRPr lang="en-US"/>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a:p>
        </p:txBody>
      </p:sp>
      <p:sp>
        <p:nvSpPr>
          <p:cNvPr id="6" name="Slide Number Placeholder 5"/>
          <p:cNvSpPr>
            <a:spLocks noGrp="1"/>
          </p:cNvSpPr>
          <p:nvPr>
            <p:ph type="sldNum" sz="quarter" idx="12"/>
          </p:nvPr>
        </p:nvSpPr>
        <p:spPr/>
        <p:txBody>
          <a:bodyPr/>
          <a:lstStyle/>
          <a:p>
            <a:fld id="{16FD85BE-B8D8-C049-9D04-51300F255979}" type="slidenum">
              <a:rPr lang="en-US" smtClean="0"/>
              <a:t>3</a:t>
            </a:fld>
            <a:endParaRPr lang="en-US"/>
          </a:p>
        </p:txBody>
      </p:sp>
    </p:spTree>
    <p:extLst>
      <p:ext uri="{BB962C8B-B14F-4D97-AF65-F5344CB8AC3E}">
        <p14:creationId xmlns:p14="http://schemas.microsoft.com/office/powerpoint/2010/main" val="123730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4692" y="635621"/>
            <a:ext cx="10125307" cy="5243972"/>
          </a:xfrm>
        </p:spPr>
        <p:txBody>
          <a:bodyPr>
            <a:noAutofit/>
          </a:bodyPr>
          <a:lstStyle/>
          <a:p>
            <a:r>
              <a:rPr lang="en-US" sz="3200" b="1" dirty="0" smtClean="0"/>
              <a:t>“</a:t>
            </a:r>
            <a:r>
              <a:rPr lang="en-US" sz="3200" dirty="0" smtClean="0"/>
              <a:t>Now </a:t>
            </a:r>
            <a:r>
              <a:rPr lang="en-US" sz="3200" dirty="0"/>
              <a:t>these things took place as examples for us, that we might not desire evil as they </a:t>
            </a:r>
            <a:r>
              <a:rPr lang="en-US" sz="3200" dirty="0" smtClean="0"/>
              <a:t>did” (1 Cor. 10:6)</a:t>
            </a:r>
          </a:p>
          <a:p>
            <a:endParaRPr lang="en-US" sz="3200" dirty="0"/>
          </a:p>
          <a:p>
            <a:r>
              <a:rPr lang="en-US" sz="3200" dirty="0" smtClean="0"/>
              <a:t>“For </a:t>
            </a:r>
            <a:r>
              <a:rPr lang="en-US" sz="3200" dirty="0"/>
              <a:t>whatever was written in former days was written for our instruction, that through endurance and through the encouragement of the Scriptures we might have </a:t>
            </a:r>
            <a:r>
              <a:rPr lang="en-US" sz="3200" dirty="0" smtClean="0"/>
              <a:t>hope” (Ro. 15:4)</a:t>
            </a:r>
            <a:endParaRPr lang="en-US" sz="3200" dirty="0"/>
          </a:p>
        </p:txBody>
      </p:sp>
      <p:sp>
        <p:nvSpPr>
          <p:cNvPr id="4" name="Date Placeholder 3"/>
          <p:cNvSpPr>
            <a:spLocks noGrp="1"/>
          </p:cNvSpPr>
          <p:nvPr>
            <p:ph type="dt" sz="half" idx="10"/>
          </p:nvPr>
        </p:nvSpPr>
        <p:spPr/>
        <p:txBody>
          <a:bodyPr/>
          <a:lstStyle/>
          <a:p>
            <a:r>
              <a:rPr lang="en-US" smtClean="0"/>
              <a:t>3/19/17      ----    Fink</a:t>
            </a:r>
            <a:endParaRPr lang="en-US"/>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4</a:t>
            </a:fld>
            <a:endParaRPr lang="en-US"/>
          </a:p>
        </p:txBody>
      </p:sp>
    </p:spTree>
    <p:extLst>
      <p:ext uri="{BB962C8B-B14F-4D97-AF65-F5344CB8AC3E}">
        <p14:creationId xmlns:p14="http://schemas.microsoft.com/office/powerpoint/2010/main" val="189419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Trying</a:t>
            </a:r>
            <a:r>
              <a:rPr lang="en-US" dirty="0" smtClean="0"/>
              <a:t> to prove ourselves</a:t>
            </a:r>
            <a:endParaRPr lang="en-US" dirty="0"/>
          </a:p>
        </p:txBody>
      </p:sp>
      <p:sp>
        <p:nvSpPr>
          <p:cNvPr id="3" name="Content Placeholder 2"/>
          <p:cNvSpPr>
            <a:spLocks noGrp="1"/>
          </p:cNvSpPr>
          <p:nvPr>
            <p:ph idx="1"/>
          </p:nvPr>
        </p:nvSpPr>
        <p:spPr>
          <a:xfrm>
            <a:off x="1251678" y="1524001"/>
            <a:ext cx="10178322" cy="4355592"/>
          </a:xfrm>
        </p:spPr>
        <p:txBody>
          <a:bodyPr>
            <a:normAutofit fontScale="92500"/>
          </a:bodyPr>
          <a:lstStyle/>
          <a:p>
            <a:pPr>
              <a:buFont typeface="Arial" charset="0"/>
              <a:buChar char="•"/>
            </a:pPr>
            <a:r>
              <a:rPr lang="en-US" sz="3200" dirty="0"/>
              <a:t>“And he said to them, “You are those who justify yourselves before men, but God knows your hearts. For what is exalted among men is an abomination in the sight of God” (</a:t>
            </a:r>
            <a:r>
              <a:rPr lang="en-US" sz="3200" dirty="0" err="1"/>
              <a:t>Lk</a:t>
            </a:r>
            <a:r>
              <a:rPr lang="en-US" sz="3200" dirty="0"/>
              <a:t>. 16:15</a:t>
            </a:r>
            <a:r>
              <a:rPr lang="en-US" sz="3200" dirty="0" smtClean="0"/>
              <a:t>)</a:t>
            </a:r>
          </a:p>
          <a:p>
            <a:pPr marL="0" indent="0">
              <a:buNone/>
            </a:pPr>
            <a:endParaRPr lang="en-US" sz="3200" dirty="0"/>
          </a:p>
          <a:p>
            <a:pPr>
              <a:buFont typeface="Arial" charset="0"/>
              <a:buChar char="•"/>
            </a:pPr>
            <a:r>
              <a:rPr lang="en-US" sz="3200" dirty="0"/>
              <a:t>“How can ye believe, which receive </a:t>
            </a:r>
            <a:r>
              <a:rPr lang="en-US" sz="3200" dirty="0" err="1"/>
              <a:t>honour</a:t>
            </a:r>
            <a:r>
              <a:rPr lang="en-US" sz="3200" dirty="0"/>
              <a:t> one of another, and seek not the </a:t>
            </a:r>
            <a:r>
              <a:rPr lang="en-US" sz="3200" dirty="0" err="1"/>
              <a:t>honour</a:t>
            </a:r>
            <a:r>
              <a:rPr lang="en-US" sz="3200" dirty="0"/>
              <a:t> that cometh from God on</a:t>
            </a:r>
            <a:r>
              <a:rPr lang="en-US" sz="3200" i="1" dirty="0"/>
              <a:t>ly</a:t>
            </a:r>
            <a:r>
              <a:rPr lang="en-US" sz="3200" dirty="0"/>
              <a:t>?” (John 5:44).    </a:t>
            </a: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5</a:t>
            </a:fld>
            <a:endParaRPr lang="en-US" dirty="0"/>
          </a:p>
        </p:txBody>
      </p:sp>
    </p:spTree>
    <p:extLst>
      <p:ext uri="{BB962C8B-B14F-4D97-AF65-F5344CB8AC3E}">
        <p14:creationId xmlns:p14="http://schemas.microsoft.com/office/powerpoint/2010/main" val="193739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637309"/>
            <a:ext cx="10178322" cy="5242283"/>
          </a:xfrm>
        </p:spPr>
        <p:txBody>
          <a:bodyPr>
            <a:normAutofit/>
          </a:bodyPr>
          <a:lstStyle/>
          <a:p>
            <a:r>
              <a:rPr lang="en-US" sz="3200" dirty="0"/>
              <a:t>“Egotism is one of the repulsive manifestations of pride.  It is the practice of thinking and speaking much of oneself, the habit of magnifying one’s attainments or importance.  It leads one to consider everything in relation to himself rather than in relation to God and the welfare of His </a:t>
            </a:r>
            <a:r>
              <a:rPr lang="en-US" sz="3200" dirty="0" smtClean="0"/>
              <a:t>people”   --- J. Oswald Sanders </a:t>
            </a:r>
            <a:endParaRPr lang="en-US" sz="3200"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6</a:t>
            </a:fld>
            <a:endParaRPr lang="en-US" dirty="0"/>
          </a:p>
        </p:txBody>
      </p:sp>
      <p:sp>
        <p:nvSpPr>
          <p:cNvPr id="7" name="TextBox 6"/>
          <p:cNvSpPr txBox="1"/>
          <p:nvPr/>
        </p:nvSpPr>
        <p:spPr>
          <a:xfrm>
            <a:off x="1417933" y="4184073"/>
            <a:ext cx="10178322" cy="1091072"/>
          </a:xfrm>
          <a:prstGeom prst="rect">
            <a:avLst/>
          </a:prstGeom>
          <a:solidFill>
            <a:srgbClr val="FFC000"/>
          </a:solidFill>
        </p:spPr>
        <p:txBody>
          <a:bodyPr wrap="square" rtlCol="0">
            <a:spAutoFit/>
          </a:bodyPr>
          <a:lstStyle/>
          <a:p>
            <a:r>
              <a:rPr lang="en-US" sz="3200" b="1" dirty="0"/>
              <a:t>“Pride goes before destruction, and a haughty spirit before a fall</a:t>
            </a:r>
            <a:r>
              <a:rPr lang="en-US" sz="3200" dirty="0"/>
              <a:t>” (Pro. </a:t>
            </a:r>
            <a:r>
              <a:rPr lang="en-US" sz="3200" dirty="0" smtClean="0"/>
              <a:t>16:18; 27:2; Psa. 75:5)</a:t>
            </a:r>
            <a:endParaRPr lang="en-US" sz="3200" dirty="0"/>
          </a:p>
        </p:txBody>
      </p:sp>
    </p:spTree>
    <p:extLst>
      <p:ext uri="{BB962C8B-B14F-4D97-AF65-F5344CB8AC3E}">
        <p14:creationId xmlns:p14="http://schemas.microsoft.com/office/powerpoint/2010/main" val="148631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Trying</a:t>
            </a:r>
            <a:r>
              <a:rPr lang="en-US" dirty="0"/>
              <a:t> to prove ourselves</a:t>
            </a:r>
          </a:p>
        </p:txBody>
      </p:sp>
      <p:sp>
        <p:nvSpPr>
          <p:cNvPr id="3" name="Content Placeholder 2"/>
          <p:cNvSpPr>
            <a:spLocks noGrp="1"/>
          </p:cNvSpPr>
          <p:nvPr>
            <p:ph idx="1"/>
          </p:nvPr>
        </p:nvSpPr>
        <p:spPr>
          <a:xfrm>
            <a:off x="1256447" y="1338203"/>
            <a:ext cx="10178322" cy="4466428"/>
          </a:xfrm>
        </p:spPr>
        <p:txBody>
          <a:bodyPr/>
          <a:lstStyle/>
          <a:p>
            <a:pPr marL="514350" indent="-514350">
              <a:buFont typeface="+mj-lt"/>
              <a:buAutoNum type="arabicPeriod"/>
            </a:pPr>
            <a:r>
              <a:rPr lang="en-US" sz="3200" b="1" dirty="0" smtClean="0"/>
              <a:t>Job, when he broke silence with his three friends </a:t>
            </a:r>
            <a:r>
              <a:rPr lang="en-US" sz="3200" dirty="0" smtClean="0"/>
              <a:t>(Job 2:11-3:1 ff.)</a:t>
            </a:r>
          </a:p>
          <a:p>
            <a:pPr lvl="1">
              <a:buFont typeface="Wingdings" charset="2"/>
              <a:buChar char="Ø"/>
            </a:pPr>
            <a:r>
              <a:rPr lang="en-US" sz="3000" dirty="0" smtClean="0"/>
              <a:t>His three friends join him, weep when they see him, remain quiet for seven days and nights (2:11-13) </a:t>
            </a:r>
          </a:p>
          <a:p>
            <a:pPr lvl="1">
              <a:buFont typeface="Wingdings" charset="2"/>
              <a:buChar char="Ø"/>
            </a:pPr>
            <a:r>
              <a:rPr lang="en-US" sz="3000" dirty="0" smtClean="0"/>
              <a:t>Who broke the silence?   </a:t>
            </a:r>
          </a:p>
          <a:p>
            <a:pPr lvl="1">
              <a:buFont typeface="Wingdings" charset="2"/>
              <a:buChar char="Ø"/>
            </a:pPr>
            <a:endParaRPr lang="en-US" sz="3000" dirty="0" smtClean="0"/>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7</a:t>
            </a:fld>
            <a:endParaRPr lang="en-US" dirty="0"/>
          </a:p>
        </p:txBody>
      </p:sp>
      <p:sp>
        <p:nvSpPr>
          <p:cNvPr id="7" name="TextBox 6"/>
          <p:cNvSpPr txBox="1"/>
          <p:nvPr/>
        </p:nvSpPr>
        <p:spPr>
          <a:xfrm>
            <a:off x="1261216" y="4474328"/>
            <a:ext cx="10178322" cy="1077218"/>
          </a:xfrm>
          <a:prstGeom prst="rect">
            <a:avLst/>
          </a:prstGeom>
          <a:solidFill>
            <a:srgbClr val="FFC000"/>
          </a:solidFill>
        </p:spPr>
        <p:txBody>
          <a:bodyPr wrap="square" rtlCol="0">
            <a:spAutoFit/>
          </a:bodyPr>
          <a:lstStyle/>
          <a:p>
            <a:r>
              <a:rPr lang="en-US" sz="3200" dirty="0"/>
              <a:t>“</a:t>
            </a:r>
            <a:r>
              <a:rPr lang="en-US" sz="3200" i="1" dirty="0"/>
              <a:t>After this </a:t>
            </a:r>
            <a:r>
              <a:rPr lang="en-US" sz="3200" i="1" dirty="0" smtClean="0"/>
              <a:t>opened </a:t>
            </a:r>
            <a:r>
              <a:rPr lang="en-US" sz="3200" i="1" dirty="0"/>
              <a:t>Job his mouth, and cursed his day</a:t>
            </a:r>
            <a:r>
              <a:rPr lang="en-US" sz="3200" dirty="0"/>
              <a:t>” (Job 3:1). </a:t>
            </a:r>
            <a:br>
              <a:rPr lang="en-US" sz="3200" dirty="0"/>
            </a:br>
            <a:endParaRPr lang="en-US" sz="3200" dirty="0">
              <a:solidFill>
                <a:schemeClr val="bg1"/>
              </a:solidFill>
            </a:endParaRPr>
          </a:p>
        </p:txBody>
      </p:sp>
    </p:spTree>
    <p:extLst>
      <p:ext uri="{BB962C8B-B14F-4D97-AF65-F5344CB8AC3E}">
        <p14:creationId xmlns:p14="http://schemas.microsoft.com/office/powerpoint/2010/main" val="139641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Trying</a:t>
            </a:r>
            <a:r>
              <a:rPr lang="en-US" dirty="0"/>
              <a:t> to prove ourselves</a:t>
            </a:r>
          </a:p>
        </p:txBody>
      </p:sp>
      <p:sp>
        <p:nvSpPr>
          <p:cNvPr id="3" name="Content Placeholder 2"/>
          <p:cNvSpPr>
            <a:spLocks noGrp="1"/>
          </p:cNvSpPr>
          <p:nvPr>
            <p:ph idx="1"/>
          </p:nvPr>
        </p:nvSpPr>
        <p:spPr>
          <a:xfrm>
            <a:off x="1251678" y="1371600"/>
            <a:ext cx="10178322" cy="4507993"/>
          </a:xfrm>
        </p:spPr>
        <p:txBody>
          <a:bodyPr/>
          <a:lstStyle/>
          <a:p>
            <a:pPr marL="571500" indent="-571500">
              <a:buFont typeface="+mj-lt"/>
              <a:buAutoNum type="romanUcPeriod" startAt="2"/>
            </a:pPr>
            <a:r>
              <a:rPr lang="en-US" sz="3200" b="1" dirty="0" err="1" smtClean="0"/>
              <a:t>Rehoboam</a:t>
            </a:r>
            <a:r>
              <a:rPr lang="en-US" sz="3200" b="1" dirty="0" smtClean="0"/>
              <a:t>, when he had boasted of personal strength </a:t>
            </a:r>
            <a:r>
              <a:rPr lang="en-US" sz="3200" dirty="0" smtClean="0"/>
              <a:t>(1 Ki. 12:10-11)</a:t>
            </a:r>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8</a:t>
            </a:fld>
            <a:endParaRPr lang="en-US" dirty="0"/>
          </a:p>
        </p:txBody>
      </p:sp>
      <p:sp>
        <p:nvSpPr>
          <p:cNvPr id="7" name="TextBox 6"/>
          <p:cNvSpPr txBox="1"/>
          <p:nvPr/>
        </p:nvSpPr>
        <p:spPr>
          <a:xfrm>
            <a:off x="1251678" y="2732056"/>
            <a:ext cx="9878290" cy="3539430"/>
          </a:xfrm>
          <a:prstGeom prst="rect">
            <a:avLst/>
          </a:prstGeom>
          <a:solidFill>
            <a:srgbClr val="FFC000"/>
          </a:solidFill>
        </p:spPr>
        <p:txBody>
          <a:bodyPr wrap="square" rtlCol="0">
            <a:spAutoFit/>
          </a:bodyPr>
          <a:lstStyle/>
          <a:p>
            <a:r>
              <a:rPr lang="en-US" sz="3200" dirty="0" smtClean="0"/>
              <a:t>“</a:t>
            </a:r>
            <a:r>
              <a:rPr lang="en-US" sz="3200" i="1" dirty="0" smtClean="0"/>
              <a:t>And </a:t>
            </a:r>
            <a:r>
              <a:rPr lang="en-US" sz="3200" i="1" dirty="0"/>
              <a:t>the young men who had grown up with him said to him</a:t>
            </a:r>
            <a:r>
              <a:rPr lang="en-US" sz="3200" i="1" dirty="0" smtClean="0"/>
              <a:t>,</a:t>
            </a:r>
          </a:p>
          <a:p>
            <a:r>
              <a:rPr lang="en-US" sz="3200" i="1" dirty="0" smtClean="0"/>
              <a:t>“</a:t>
            </a:r>
            <a:r>
              <a:rPr lang="en-US" sz="3200" i="1" dirty="0"/>
              <a:t>Thus shall you speak to this people who said to you, ‘Your father made our yoke heavy, but you lighten it for us,’ </a:t>
            </a:r>
            <a:r>
              <a:rPr lang="en-US" sz="3200" i="1" dirty="0" smtClean="0"/>
              <a:t>thus </a:t>
            </a:r>
            <a:r>
              <a:rPr lang="en-US" sz="3200" i="1" dirty="0"/>
              <a:t>shall you say to them, ‘My little finger is thicker than my father's thighs. 11 And now, whereas my father laid on </a:t>
            </a:r>
            <a:r>
              <a:rPr lang="en-US" sz="3200" i="1" dirty="0" smtClean="0"/>
              <a:t>you </a:t>
            </a:r>
            <a:r>
              <a:rPr lang="en-US" sz="3200" i="1" dirty="0"/>
              <a:t>a heavy yoke, I will add to your yoke. My father disciplined you with whips, but I will discipline you with </a:t>
            </a:r>
            <a:r>
              <a:rPr lang="en-US" sz="3200" i="1" dirty="0" smtClean="0"/>
              <a:t>scorpions</a:t>
            </a:r>
            <a:r>
              <a:rPr lang="en-US" sz="3200" dirty="0"/>
              <a:t>’” (1 Ki. 12:10-11). </a:t>
            </a:r>
          </a:p>
        </p:txBody>
      </p:sp>
    </p:spTree>
    <p:extLst>
      <p:ext uri="{BB962C8B-B14F-4D97-AF65-F5344CB8AC3E}">
        <p14:creationId xmlns:p14="http://schemas.microsoft.com/office/powerpoint/2010/main" val="99642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Trying</a:t>
            </a:r>
            <a:r>
              <a:rPr lang="en-US" dirty="0"/>
              <a:t> to prove ourselves</a:t>
            </a:r>
          </a:p>
        </p:txBody>
      </p:sp>
      <p:sp>
        <p:nvSpPr>
          <p:cNvPr id="3" name="Content Placeholder 2"/>
          <p:cNvSpPr>
            <a:spLocks noGrp="1"/>
          </p:cNvSpPr>
          <p:nvPr>
            <p:ph idx="1"/>
          </p:nvPr>
        </p:nvSpPr>
        <p:spPr>
          <a:xfrm>
            <a:off x="1039091" y="1177636"/>
            <a:ext cx="10792690" cy="5198043"/>
          </a:xfrm>
        </p:spPr>
        <p:txBody>
          <a:bodyPr/>
          <a:lstStyle/>
          <a:p>
            <a:pPr marL="571500" indent="-571500">
              <a:buFont typeface="+mj-lt"/>
              <a:buAutoNum type="romanUcPeriod" startAt="3"/>
            </a:pPr>
            <a:r>
              <a:rPr lang="en-US" sz="3200" b="1" dirty="0" smtClean="0"/>
              <a:t>The Pharisee and the tax collector in the temple </a:t>
            </a:r>
            <a:r>
              <a:rPr lang="en-US" sz="3200" dirty="0" smtClean="0"/>
              <a:t>(</a:t>
            </a:r>
            <a:r>
              <a:rPr lang="en-US" sz="3200" dirty="0" err="1" smtClean="0"/>
              <a:t>Lk</a:t>
            </a:r>
            <a:r>
              <a:rPr lang="en-US" sz="3200" dirty="0" smtClean="0"/>
              <a:t>. 18:10-12)</a:t>
            </a:r>
          </a:p>
          <a:p>
            <a:pPr>
              <a:buFont typeface="Wingdings" charset="2"/>
              <a:buChar char="v"/>
            </a:pPr>
            <a:r>
              <a:rPr lang="en-US" sz="2800" b="1" dirty="0" smtClean="0"/>
              <a:t>Notice verse 9: “</a:t>
            </a:r>
            <a:r>
              <a:rPr lang="en-US" sz="2800" i="1" dirty="0" smtClean="0"/>
              <a:t>He </a:t>
            </a:r>
            <a:r>
              <a:rPr lang="en-US" sz="2800" i="1" dirty="0"/>
              <a:t>also told this parable to some who </a:t>
            </a:r>
            <a:r>
              <a:rPr lang="en-US" sz="2800" i="1" u="sng" dirty="0"/>
              <a:t>trusted (</a:t>
            </a:r>
            <a:r>
              <a:rPr lang="en-US" sz="2800" i="1" u="sng" dirty="0" smtClean="0"/>
              <a:t>confident, NIV) in </a:t>
            </a:r>
            <a:r>
              <a:rPr lang="en-US" sz="2800" i="1" u="sng" dirty="0"/>
              <a:t>themselves that they were </a:t>
            </a:r>
            <a:r>
              <a:rPr lang="en-US" sz="2800" i="1" u="sng" dirty="0" smtClean="0"/>
              <a:t>righteous</a:t>
            </a:r>
            <a:r>
              <a:rPr lang="en-US" sz="2800" i="1" dirty="0"/>
              <a:t>, and treated others with contempt</a:t>
            </a:r>
            <a:r>
              <a:rPr lang="en-US" sz="2800" dirty="0"/>
              <a:t>.”</a:t>
            </a:r>
            <a:br>
              <a:rPr lang="en-US" sz="2800" dirty="0"/>
            </a:br>
            <a:endParaRPr lang="en-US" sz="2800" b="1"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3/19/17      ----    Fink</a:t>
            </a:r>
            <a:endParaRPr lang="en-US" dirty="0"/>
          </a:p>
        </p:txBody>
      </p:sp>
      <p:sp>
        <p:nvSpPr>
          <p:cNvPr id="5" name="Footer Placeholder 4"/>
          <p:cNvSpPr>
            <a:spLocks noGrp="1"/>
          </p:cNvSpPr>
          <p:nvPr>
            <p:ph type="ftr" sz="quarter" idx="11"/>
          </p:nvPr>
        </p:nvSpPr>
        <p:spPr/>
        <p:txBody>
          <a:bodyPr/>
          <a:lstStyle/>
          <a:p>
            <a:r>
              <a:rPr lang="en-US"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9</a:t>
            </a:fld>
            <a:endParaRPr lang="en-US" dirty="0"/>
          </a:p>
        </p:txBody>
      </p:sp>
      <p:sp>
        <p:nvSpPr>
          <p:cNvPr id="7" name="TextBox 6"/>
          <p:cNvSpPr txBox="1"/>
          <p:nvPr/>
        </p:nvSpPr>
        <p:spPr>
          <a:xfrm>
            <a:off x="942108" y="3893127"/>
            <a:ext cx="10889673" cy="2246769"/>
          </a:xfrm>
          <a:prstGeom prst="rect">
            <a:avLst/>
          </a:prstGeom>
          <a:solidFill>
            <a:srgbClr val="FFC000"/>
          </a:solidFill>
        </p:spPr>
        <p:txBody>
          <a:bodyPr wrap="square" rtlCol="0">
            <a:spAutoFit/>
          </a:bodyPr>
          <a:lstStyle/>
          <a:p>
            <a:r>
              <a:rPr lang="en-US" sz="2800" dirty="0" smtClean="0"/>
              <a:t>“</a:t>
            </a:r>
            <a:r>
              <a:rPr lang="en-US" sz="2800" i="1" dirty="0" smtClean="0"/>
              <a:t>Two </a:t>
            </a:r>
            <a:r>
              <a:rPr lang="en-US" sz="2800" i="1" dirty="0"/>
              <a:t>men went up into the temple to pray, one a Pharisee </a:t>
            </a:r>
            <a:r>
              <a:rPr lang="en-US" sz="2800" i="1" dirty="0" smtClean="0"/>
              <a:t>and </a:t>
            </a:r>
            <a:r>
              <a:rPr lang="en-US" sz="2800" i="1" dirty="0"/>
              <a:t>the other a tax collector. </a:t>
            </a:r>
            <a:r>
              <a:rPr lang="en-US" sz="2800" b="1" i="1" dirty="0"/>
              <a:t>11 </a:t>
            </a:r>
            <a:r>
              <a:rPr lang="en-US" sz="2800" i="1" dirty="0"/>
              <a:t>The Pharisee, standing by himself, prayed thus: ‘God, I thank you that I am not like </a:t>
            </a:r>
            <a:r>
              <a:rPr lang="en-US" sz="2800" i="1" dirty="0" smtClean="0"/>
              <a:t>other </a:t>
            </a:r>
            <a:r>
              <a:rPr lang="en-US" sz="2800" i="1" dirty="0"/>
              <a:t>men, </a:t>
            </a:r>
            <a:r>
              <a:rPr lang="en-US" sz="2800" i="1" dirty="0" err="1"/>
              <a:t>extortioners</a:t>
            </a:r>
            <a:r>
              <a:rPr lang="en-US" sz="2800" i="1" dirty="0"/>
              <a:t>, unjust, adulterers, or even like this tax collector. </a:t>
            </a:r>
            <a:r>
              <a:rPr lang="en-US" sz="2800" b="1" i="1" dirty="0"/>
              <a:t>12 </a:t>
            </a:r>
            <a:r>
              <a:rPr lang="en-US" sz="2800" i="1" dirty="0"/>
              <a:t>I fast twice a week; I give tithes of all </a:t>
            </a:r>
            <a:r>
              <a:rPr lang="en-US" sz="2800" i="1" dirty="0" smtClean="0"/>
              <a:t>that </a:t>
            </a:r>
            <a:r>
              <a:rPr lang="en-US" sz="2800" i="1" dirty="0"/>
              <a:t>I ge</a:t>
            </a:r>
            <a:r>
              <a:rPr lang="en-US" sz="2800" dirty="0"/>
              <a:t>t” </a:t>
            </a:r>
            <a:br>
              <a:rPr lang="en-US" sz="2800" dirty="0"/>
            </a:br>
            <a:endParaRPr lang="en-US" sz="2800" dirty="0"/>
          </a:p>
        </p:txBody>
      </p:sp>
    </p:spTree>
    <p:extLst>
      <p:ext uri="{BB962C8B-B14F-4D97-AF65-F5344CB8AC3E}">
        <p14:creationId xmlns:p14="http://schemas.microsoft.com/office/powerpoint/2010/main" val="180977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50</TotalTime>
  <Words>804</Words>
  <Application>Microsoft Macintosh PowerPoint</Application>
  <PresentationFormat>Widescreen</PresentationFormat>
  <Paragraphs>70</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Abadi MT Condensed Extra Bold</vt:lpstr>
      <vt:lpstr>Calibri</vt:lpstr>
      <vt:lpstr>Gill Sans MT</vt:lpstr>
      <vt:lpstr>Impact</vt:lpstr>
      <vt:lpstr>Wingdings</vt:lpstr>
      <vt:lpstr>Arial</vt:lpstr>
      <vt:lpstr>Badge</vt:lpstr>
      <vt:lpstr>Failure in  Controlling  the Tongue</vt:lpstr>
      <vt:lpstr>Theme verse</vt:lpstr>
      <vt:lpstr>WisE Words</vt:lpstr>
      <vt:lpstr>PowerPoint Presentation</vt:lpstr>
      <vt:lpstr>Trying to prove ourselves</vt:lpstr>
      <vt:lpstr>PowerPoint Presentation</vt:lpstr>
      <vt:lpstr>Trying to prove ourselves</vt:lpstr>
      <vt:lpstr>Trying to prove ourselves</vt:lpstr>
      <vt:lpstr>Trying to prove ourselves</vt:lpstr>
      <vt:lpstr>A verse to remember…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in  Controlling  the Tongue</dc:title>
  <dc:creator>Microsoft Office User</dc:creator>
  <cp:lastModifiedBy>Microsoft Office User</cp:lastModifiedBy>
  <cp:revision>8</cp:revision>
  <cp:lastPrinted>2017-03-17T20:24:25Z</cp:lastPrinted>
  <dcterms:created xsi:type="dcterms:W3CDTF">2017-03-17T11:20:51Z</dcterms:created>
  <dcterms:modified xsi:type="dcterms:W3CDTF">2017-03-19T09:59:10Z</dcterms:modified>
</cp:coreProperties>
</file>