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6"/>
  </p:notesMasterIdLst>
  <p:handoutMasterIdLst>
    <p:handoutMasterId r:id="rId7"/>
  </p:handoutMasterIdLst>
  <p:sldIdLst>
    <p:sldId id="258" r:id="rId3"/>
    <p:sldId id="259" r:id="rId4"/>
    <p:sldId id="260" r:id="rId5"/>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p:cViewPr varScale="1">
        <p:scale>
          <a:sx n="64" d="100"/>
          <a:sy n="64" d="100"/>
        </p:scale>
        <p:origin x="-108" y="-432"/>
      </p:cViewPr>
      <p:guideLst>
        <p:guide orient="horz" pos="2160"/>
        <p:guide pos="3839"/>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handoutMaster" Target="handoutMasters/handoutMaster1.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A5A207F-0F91-42F2-96D0-049C6003623B}" type="datetimeFigureOut">
              <a:rPr lang="en-US"/>
              <a:t>3/26/2017</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C567D4A-04CB-4EDF-8FB1-342A02FC8EC5}" type="slidenum">
              <a:rPr/>
              <a:t>‹#›</a:t>
            </a:fld>
            <a:endParaRPr/>
          </a:p>
        </p:txBody>
      </p:sp>
    </p:spTree>
    <p:extLst>
      <p:ext uri="{BB962C8B-B14F-4D97-AF65-F5344CB8AC3E}">
        <p14:creationId xmlns:p14="http://schemas.microsoft.com/office/powerpoint/2010/main" val="1580125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CC13F5-F2B1-464B-BE8F-27ABFBD2FBDE}" type="datetimeFigureOut">
              <a:rPr lang="en-US"/>
              <a:t>3/26/2017</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61351F-DBB1-4664-ADA9-83BC7CB8848D}" type="slidenum">
              <a:rPr/>
              <a:t>‹#›</a:t>
            </a:fld>
            <a:endParaRPr/>
          </a:p>
        </p:txBody>
      </p:sp>
    </p:spTree>
    <p:extLst>
      <p:ext uri="{BB962C8B-B14F-4D97-AF65-F5344CB8AC3E}">
        <p14:creationId xmlns:p14="http://schemas.microsoft.com/office/powerpoint/2010/main" val="3642362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93814" y="990600"/>
            <a:ext cx="8458200" cy="3200400"/>
          </a:xfrm>
        </p:spPr>
        <p:txBody>
          <a:bodyPr>
            <a:normAutofit/>
          </a:bodyPr>
          <a:lstStyle>
            <a:lvl1pPr>
              <a:defRPr sz="6000"/>
            </a:lvl1pPr>
          </a:lstStyle>
          <a:p>
            <a:r>
              <a:rPr lang="en-US"/>
              <a:t>Click to edit Master title style</a:t>
            </a:r>
            <a:endParaRPr/>
          </a:p>
        </p:txBody>
      </p:sp>
      <p:sp>
        <p:nvSpPr>
          <p:cNvPr id="3" name="Subtitle 2"/>
          <p:cNvSpPr>
            <a:spLocks noGrp="1"/>
          </p:cNvSpPr>
          <p:nvPr>
            <p:ph type="subTitle" idx="1"/>
          </p:nvPr>
        </p:nvSpPr>
        <p:spPr>
          <a:xfrm>
            <a:off x="1293813" y="4267200"/>
            <a:ext cx="8458200" cy="13716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p>
            <a:fld id="{3CD9712D-992A-4AB1-A5C2-575F75921AA2}" type="datetimeFigureOut">
              <a:rPr lang="en-US"/>
              <a:t>3/26/2017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1FEFA0A-2F20-4B60-98C6-5FFDA469AA1C}" type="slidenum">
              <a:rPr/>
              <a:t>‹#›</a:t>
            </a:fld>
            <a:endParaRPr/>
          </a:p>
        </p:txBody>
      </p:sp>
    </p:spTree>
    <p:extLst>
      <p:ext uri="{BB962C8B-B14F-4D97-AF65-F5344CB8AC3E}">
        <p14:creationId xmlns:p14="http://schemas.microsoft.com/office/powerpoint/2010/main" val="241353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xmlns="">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600200">
              <a:defRPr/>
            </a:lvl6pPr>
            <a:lvl7pPr marL="1874520">
              <a:defRPr/>
            </a:lvl7pPr>
            <a:lvl8pPr marL="2148840">
              <a:defRPr/>
            </a:lvl8pPr>
            <a:lvl9pPr marL="2423160">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3CD9712D-992A-4AB1-A5C2-575F75921AA2}" type="datetimeFigureOut">
              <a:rPr lang="en-US"/>
              <a:t>3/26/2017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1FEFA0A-2F20-4B60-98C6-5FFDA469AA1C}" type="slidenum">
              <a:rPr/>
              <a:t>‹#›</a:t>
            </a:fld>
            <a:endParaRPr/>
          </a:p>
        </p:txBody>
      </p:sp>
    </p:spTree>
    <p:extLst>
      <p:ext uri="{BB962C8B-B14F-4D97-AF65-F5344CB8AC3E}">
        <p14:creationId xmlns:p14="http://schemas.microsoft.com/office/powerpoint/2010/main" val="285757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2014" y="381000"/>
            <a:ext cx="1904998" cy="57912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93814" y="381000"/>
            <a:ext cx="8305800" cy="5791200"/>
          </a:xfrm>
        </p:spPr>
        <p:txBody>
          <a:bodyPr vert="eaVert"/>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3CD9712D-992A-4AB1-A5C2-575F75921AA2}" type="datetimeFigureOut">
              <a:rPr lang="en-US"/>
              <a:t>3/26/2017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1FEFA0A-2F20-4B60-98C6-5FFDA469AA1C}" type="slidenum">
              <a:rPr/>
              <a:t>‹#›</a:t>
            </a:fld>
            <a:endParaRPr/>
          </a:p>
        </p:txBody>
      </p:sp>
    </p:spTree>
    <p:extLst>
      <p:ext uri="{BB962C8B-B14F-4D97-AF65-F5344CB8AC3E}">
        <p14:creationId xmlns:p14="http://schemas.microsoft.com/office/powerpoint/2010/main" val="2132264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3CD9712D-992A-4AB1-A5C2-575F75921AA2}" type="datetimeFigureOut">
              <a:rPr lang="en-US"/>
              <a:t>3/26/2017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1FEFA0A-2F20-4B60-98C6-5FFDA469AA1C}" type="slidenum">
              <a:rPr/>
              <a:t>‹#›</a:t>
            </a:fld>
            <a:endParaRPr/>
          </a:p>
        </p:txBody>
      </p:sp>
    </p:spTree>
    <p:extLst>
      <p:ext uri="{BB962C8B-B14F-4D97-AF65-F5344CB8AC3E}">
        <p14:creationId xmlns:p14="http://schemas.microsoft.com/office/powerpoint/2010/main" val="159476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3813" y="2057400"/>
            <a:ext cx="8458201" cy="2666999"/>
          </a:xfrm>
        </p:spPr>
        <p:txBody>
          <a:bodyPr anchor="b">
            <a:normAutofit/>
          </a:bodyPr>
          <a:lstStyle>
            <a:lvl1pPr algn="l">
              <a:defRPr sz="4800" b="0" i="0" cap="none" baseline="0"/>
            </a:lvl1pPr>
          </a:lstStyle>
          <a:p>
            <a:r>
              <a:rPr lang="en-US"/>
              <a:t>Click to edit Master title style</a:t>
            </a:r>
            <a:endParaRPr/>
          </a:p>
        </p:txBody>
      </p:sp>
      <p:sp>
        <p:nvSpPr>
          <p:cNvPr id="3" name="Text Placeholder 2"/>
          <p:cNvSpPr>
            <a:spLocks noGrp="1"/>
          </p:cNvSpPr>
          <p:nvPr>
            <p:ph type="body" idx="1"/>
          </p:nvPr>
        </p:nvSpPr>
        <p:spPr>
          <a:xfrm>
            <a:off x="1293813" y="4876800"/>
            <a:ext cx="8458201"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D9712D-992A-4AB1-A5C2-575F75921AA2}" type="datetimeFigureOut">
              <a:rPr lang="en-US"/>
              <a:t>3/26/2017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1FEFA0A-2F20-4B60-98C6-5FFDA469AA1C}" type="slidenum">
              <a:rPr/>
              <a:t>‹#›</a:t>
            </a:fld>
            <a:endParaRPr/>
          </a:p>
        </p:txBody>
      </p:sp>
    </p:spTree>
    <p:extLst>
      <p:ext uri="{BB962C8B-B14F-4D97-AF65-F5344CB8AC3E}">
        <p14:creationId xmlns:p14="http://schemas.microsoft.com/office/powerpoint/2010/main" val="337862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93812" y="1676400"/>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02035" y="1676401"/>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3CD9712D-992A-4AB1-A5C2-575F75921AA2}" type="datetimeFigureOut">
              <a:rPr lang="en-US"/>
              <a:t>3/26/2017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1FEFA0A-2F20-4B60-98C6-5FFDA469AA1C}" type="slidenum">
              <a:rPr/>
              <a:t>‹#›</a:t>
            </a:fld>
            <a:endParaRPr/>
          </a:p>
        </p:txBody>
      </p:sp>
    </p:spTree>
    <p:extLst>
      <p:ext uri="{BB962C8B-B14F-4D97-AF65-F5344CB8AC3E}">
        <p14:creationId xmlns:p14="http://schemas.microsoft.com/office/powerpoint/2010/main" val="310746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93813" y="1676399"/>
            <a:ext cx="4701142"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3813" y="2516457"/>
            <a:ext cx="4701142"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91754" y="1676399"/>
            <a:ext cx="4703259"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1754" y="2516457"/>
            <a:ext cx="4703259"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3CD9712D-992A-4AB1-A5C2-575F75921AA2}" type="datetimeFigureOut">
              <a:rPr lang="en-US"/>
              <a:t>3/26/2017</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81FEFA0A-2F20-4B60-98C6-5FFDA469AA1C}" type="slidenum">
              <a:rPr/>
              <a:t>‹#›</a:t>
            </a:fld>
            <a:endParaRPr/>
          </a:p>
        </p:txBody>
      </p:sp>
    </p:spTree>
    <p:extLst>
      <p:ext uri="{BB962C8B-B14F-4D97-AF65-F5344CB8AC3E}">
        <p14:creationId xmlns:p14="http://schemas.microsoft.com/office/powerpoint/2010/main" val="1688552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3CD9712D-992A-4AB1-A5C2-575F75921AA2}" type="datetimeFigureOut">
              <a:rPr lang="en-US"/>
              <a:t>3/26/2017</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81FEFA0A-2F20-4B60-98C6-5FFDA469AA1C}" type="slidenum">
              <a:rPr/>
              <a:t>‹#›</a:t>
            </a:fld>
            <a:endParaRPr/>
          </a:p>
        </p:txBody>
      </p:sp>
    </p:spTree>
    <p:extLst>
      <p:ext uri="{BB962C8B-B14F-4D97-AF65-F5344CB8AC3E}">
        <p14:creationId xmlns:p14="http://schemas.microsoft.com/office/powerpoint/2010/main" val="3261595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D9712D-992A-4AB1-A5C2-575F75921AA2}" type="datetimeFigureOut">
              <a:rPr lang="en-US"/>
              <a:t>3/26/2017</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81FEFA0A-2F20-4B60-98C6-5FFDA469AA1C}" type="slidenum">
              <a:rPr/>
              <a:t>‹#›</a:t>
            </a:fld>
            <a:endParaRPr/>
          </a:p>
        </p:txBody>
      </p:sp>
    </p:spTree>
    <p:extLst>
      <p:ext uri="{BB962C8B-B14F-4D97-AF65-F5344CB8AC3E}">
        <p14:creationId xmlns:p14="http://schemas.microsoft.com/office/powerpoint/2010/main" val="743399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1" y="1676400"/>
            <a:ext cx="3810000" cy="2438400"/>
          </a:xfrm>
        </p:spPr>
        <p:txBody>
          <a:bodyPr anchor="b">
            <a:normAutofit/>
          </a:bodyPr>
          <a:lstStyle>
            <a:lvl1pPr algn="l">
              <a:defRPr sz="3200" b="0"/>
            </a:lvl1pPr>
          </a:lstStyle>
          <a:p>
            <a:r>
              <a:rPr lang="en-US"/>
              <a:t>Click to edit Master title style</a:t>
            </a:r>
            <a:endParaRPr/>
          </a:p>
        </p:txBody>
      </p:sp>
      <p:sp>
        <p:nvSpPr>
          <p:cNvPr id="3" name="Content Placeholder 2"/>
          <p:cNvSpPr>
            <a:spLocks noGrp="1"/>
          </p:cNvSpPr>
          <p:nvPr>
            <p:ph idx="1"/>
          </p:nvPr>
        </p:nvSpPr>
        <p:spPr>
          <a:xfrm>
            <a:off x="1293813" y="685800"/>
            <a:ext cx="61722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770811"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CD9712D-992A-4AB1-A5C2-575F75921AA2}" type="datetimeFigureOut">
              <a:rPr lang="en-US"/>
              <a:t>3/26/2017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1FEFA0A-2F20-4B60-98C6-5FFDA469AA1C}" type="slidenum">
              <a:rPr/>
              <a:t>‹#›</a:t>
            </a:fld>
            <a:endParaRPr/>
          </a:p>
        </p:txBody>
      </p:sp>
    </p:spTree>
    <p:extLst>
      <p:ext uri="{BB962C8B-B14F-4D97-AF65-F5344CB8AC3E}">
        <p14:creationId xmlns:p14="http://schemas.microsoft.com/office/powerpoint/2010/main" val="82885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2" y="1676400"/>
            <a:ext cx="3810000" cy="2438400"/>
          </a:xfrm>
        </p:spPr>
        <p:txBody>
          <a:bodyPr anchor="b">
            <a:noAutofit/>
          </a:bodyPr>
          <a:lstStyle>
            <a:lvl1pPr algn="l">
              <a:defRPr sz="3200" b="0"/>
            </a:lvl1pPr>
          </a:lstStyle>
          <a:p>
            <a:r>
              <a:rPr lang="en-US"/>
              <a:t>Click to edit Master title style</a:t>
            </a:r>
            <a:endParaRPr/>
          </a:p>
        </p:txBody>
      </p:sp>
      <p:sp>
        <p:nvSpPr>
          <p:cNvPr id="3" name="Picture Placeholder 2"/>
          <p:cNvSpPr>
            <a:spLocks noGrp="1"/>
          </p:cNvSpPr>
          <p:nvPr>
            <p:ph type="pic" idx="1"/>
          </p:nvPr>
        </p:nvSpPr>
        <p:spPr>
          <a:xfrm>
            <a:off x="1522412" y="0"/>
            <a:ext cx="5943601" cy="6858000"/>
          </a:xfrm>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7770812"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383949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836614" y="0"/>
            <a:ext cx="11352212" cy="6858000"/>
          </a:xfrm>
          <a:prstGeom prst="rect">
            <a:avLst/>
          </a:prstGeom>
          <a:gradFill>
            <a:gsLst>
              <a:gs pos="0">
                <a:schemeClr val="bg1">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1293813" y="381000"/>
            <a:ext cx="9601200" cy="1143000"/>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293813" y="1676400"/>
            <a:ext cx="9601200" cy="44958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271781" y="6356351"/>
            <a:ext cx="2844059" cy="365125"/>
          </a:xfrm>
          <a:prstGeom prst="rect">
            <a:avLst/>
          </a:prstGeom>
        </p:spPr>
        <p:txBody>
          <a:bodyPr vert="horz" lIns="91440" tIns="45720" rIns="91440" bIns="45720" rtlCol="0" anchor="ctr"/>
          <a:lstStyle>
            <a:lvl1pPr algn="l">
              <a:defRPr sz="900">
                <a:solidFill>
                  <a:schemeClr val="tx1">
                    <a:lumMod val="90000"/>
                    <a:lumOff val="10000"/>
                  </a:schemeClr>
                </a:solidFill>
              </a:defRPr>
            </a:lvl1pPr>
          </a:lstStyle>
          <a:p>
            <a:fld id="{3CD9712D-992A-4AB1-A5C2-575F75921AA2}" type="datetimeFigureOut">
              <a:rPr lang="en-US"/>
              <a:pPr/>
              <a:t>3/26/2017</a:t>
            </a:fld>
            <a:endParaRPr/>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900">
                <a:solidFill>
                  <a:schemeClr val="tx1">
                    <a:lumMod val="90000"/>
                    <a:lumOff val="10000"/>
                  </a:schemeClr>
                </a:solidFill>
              </a:defRPr>
            </a:lvl1pPr>
          </a:lstStyle>
          <a:p>
            <a:endParaRPr/>
          </a:p>
        </p:txBody>
      </p:sp>
      <p:sp>
        <p:nvSpPr>
          <p:cNvPr id="6" name="Slide Number Placeholder 5"/>
          <p:cNvSpPr>
            <a:spLocks noGrp="1"/>
          </p:cNvSpPr>
          <p:nvPr>
            <p:ph type="sldNum" sz="quarter" idx="4"/>
          </p:nvPr>
        </p:nvSpPr>
        <p:spPr>
          <a:xfrm>
            <a:off x="8051225" y="6356351"/>
            <a:ext cx="2844059" cy="365125"/>
          </a:xfrm>
          <a:prstGeom prst="rect">
            <a:avLst/>
          </a:prstGeom>
        </p:spPr>
        <p:txBody>
          <a:bodyPr vert="horz" lIns="91440" tIns="45720" rIns="91440" bIns="45720" rtlCol="0" anchor="ctr"/>
          <a:lstStyle>
            <a:lvl1pPr algn="r">
              <a:defRPr sz="900">
                <a:solidFill>
                  <a:schemeClr val="tx1">
                    <a:lumMod val="90000"/>
                    <a:lumOff val="10000"/>
                  </a:schemeClr>
                </a:solidFill>
              </a:defRPr>
            </a:lvl1pPr>
          </a:lstStyle>
          <a:p>
            <a:fld id="{81FEFA0A-2F20-4B60-98C6-5FFDA469AA1C}" type="slidenum">
              <a:rPr/>
              <a:pPr/>
              <a:t>‹#›</a:t>
            </a:fld>
            <a:endParaRPr/>
          </a:p>
        </p:txBody>
      </p:sp>
    </p:spTree>
    <p:extLst>
      <p:ext uri="{BB962C8B-B14F-4D97-AF65-F5344CB8AC3E}">
        <p14:creationId xmlns:p14="http://schemas.microsoft.com/office/powerpoint/2010/main" val="3528721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5612" y="1524000"/>
            <a:ext cx="11657013" cy="3200400"/>
          </a:xfrm>
        </p:spPr>
        <p:txBody>
          <a:bodyPr>
            <a:normAutofit fontScale="90000"/>
          </a:bodyPr>
          <a:lstStyle/>
          <a:p>
            <a:r>
              <a:rPr lang="en-US" sz="11500" dirty="0"/>
              <a:t>The Holy One </a:t>
            </a:r>
            <a:br>
              <a:rPr lang="en-US" sz="11500" dirty="0"/>
            </a:br>
            <a:r>
              <a:rPr lang="en-US" sz="11500" dirty="0"/>
              <a:t>			Has Called Us</a:t>
            </a:r>
          </a:p>
        </p:txBody>
      </p:sp>
      <p:sp>
        <p:nvSpPr>
          <p:cNvPr id="3" name="Subtitle 2"/>
          <p:cNvSpPr>
            <a:spLocks noGrp="1"/>
          </p:cNvSpPr>
          <p:nvPr>
            <p:ph type="subTitle" idx="1"/>
          </p:nvPr>
        </p:nvSpPr>
        <p:spPr>
          <a:xfrm>
            <a:off x="150811" y="5867400"/>
            <a:ext cx="12038013" cy="838200"/>
          </a:xfrm>
        </p:spPr>
        <p:txBody>
          <a:bodyPr>
            <a:normAutofit/>
          </a:bodyPr>
          <a:lstStyle/>
          <a:p>
            <a:r>
              <a:rPr lang="en-US" sz="4400" dirty="0"/>
              <a:t>Understanding the Need to Set Shame Aside</a:t>
            </a:r>
          </a:p>
        </p:txBody>
      </p:sp>
    </p:spTree>
    <p:extLst>
      <p:ext uri="{BB962C8B-B14F-4D97-AF65-F5344CB8AC3E}">
        <p14:creationId xmlns:p14="http://schemas.microsoft.com/office/powerpoint/2010/main" val="3048070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836613" y="152400"/>
            <a:ext cx="11352212" cy="914400"/>
          </a:xfrm>
        </p:spPr>
        <p:txBody>
          <a:bodyPr>
            <a:normAutofit/>
          </a:bodyPr>
          <a:lstStyle/>
          <a:p>
            <a:r>
              <a:rPr lang="en-US" sz="5400" dirty="0"/>
              <a:t>Acknowledging the Temptation</a:t>
            </a:r>
          </a:p>
        </p:txBody>
      </p:sp>
      <p:sp>
        <p:nvSpPr>
          <p:cNvPr id="14" name="Content Placeholder 13"/>
          <p:cNvSpPr>
            <a:spLocks noGrp="1"/>
          </p:cNvSpPr>
          <p:nvPr>
            <p:ph idx="1"/>
          </p:nvPr>
        </p:nvSpPr>
        <p:spPr>
          <a:xfrm>
            <a:off x="989012" y="1447800"/>
            <a:ext cx="10820400" cy="5105400"/>
          </a:xfrm>
        </p:spPr>
        <p:txBody>
          <a:bodyPr>
            <a:normAutofit fontScale="92500"/>
          </a:bodyPr>
          <a:lstStyle/>
          <a:p>
            <a:r>
              <a:rPr lang="en-US" sz="4000" dirty="0"/>
              <a:t>Jesus was very open in the Gospels, (as were the NT writers in their epistles), about the persecution that would come with following Him, and the need to overcome the temptation to be ashamed.</a:t>
            </a:r>
            <a:br>
              <a:rPr lang="en-US" sz="4000" dirty="0"/>
            </a:br>
            <a:endParaRPr lang="en-US" sz="4000" dirty="0"/>
          </a:p>
          <a:p>
            <a:r>
              <a:rPr lang="en-US" sz="4000" dirty="0"/>
              <a:t>While we’d like to think we’d be above this struggle, there have been many godly, devoted disciples who’ve felt ashamed of their calling.</a:t>
            </a:r>
          </a:p>
          <a:p>
            <a:endParaRPr lang="en-US" dirty="0"/>
          </a:p>
        </p:txBody>
      </p:sp>
    </p:spTree>
    <p:extLst>
      <p:ext uri="{BB962C8B-B14F-4D97-AF65-F5344CB8AC3E}">
        <p14:creationId xmlns:p14="http://schemas.microsoft.com/office/powerpoint/2010/main" val="1270821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fade">
                                      <p:cBhvr>
                                        <p:cTn id="12"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836613" y="152400"/>
            <a:ext cx="11352212" cy="914400"/>
          </a:xfrm>
        </p:spPr>
        <p:txBody>
          <a:bodyPr>
            <a:normAutofit/>
          </a:bodyPr>
          <a:lstStyle/>
          <a:p>
            <a:r>
              <a:rPr lang="en-US" sz="5400" dirty="0"/>
              <a:t>Learning to Set Shame Aside</a:t>
            </a:r>
          </a:p>
        </p:txBody>
      </p:sp>
      <p:sp>
        <p:nvSpPr>
          <p:cNvPr id="14" name="Content Placeholder 13"/>
          <p:cNvSpPr>
            <a:spLocks noGrp="1"/>
          </p:cNvSpPr>
          <p:nvPr>
            <p:ph idx="1"/>
          </p:nvPr>
        </p:nvSpPr>
        <p:spPr>
          <a:xfrm>
            <a:off x="836613" y="1371600"/>
            <a:ext cx="10972799" cy="5181600"/>
          </a:xfrm>
        </p:spPr>
        <p:txBody>
          <a:bodyPr>
            <a:noAutofit/>
          </a:bodyPr>
          <a:lstStyle/>
          <a:p>
            <a:r>
              <a:rPr lang="en-US" sz="4000" dirty="0"/>
              <a:t>I have no reason to be ashamed…</a:t>
            </a:r>
          </a:p>
          <a:p>
            <a:pPr lvl="1">
              <a:lnSpc>
                <a:spcPct val="150000"/>
              </a:lnSpc>
            </a:pPr>
            <a:r>
              <a:rPr lang="en-US" sz="3600" dirty="0"/>
              <a:t>When I consider the </a:t>
            </a:r>
            <a:r>
              <a:rPr lang="en-US" sz="3600" b="1" i="1" dirty="0"/>
              <a:t>Source</a:t>
            </a:r>
            <a:r>
              <a:rPr lang="en-US" sz="3600" dirty="0"/>
              <a:t> of the Gospel.</a:t>
            </a:r>
          </a:p>
          <a:p>
            <a:pPr lvl="1">
              <a:lnSpc>
                <a:spcPct val="150000"/>
              </a:lnSpc>
            </a:pPr>
            <a:r>
              <a:rPr lang="en-US" sz="3600" dirty="0"/>
              <a:t>When I see the </a:t>
            </a:r>
            <a:r>
              <a:rPr lang="en-US" sz="3600" b="1" i="1" dirty="0"/>
              <a:t>Power </a:t>
            </a:r>
            <a:r>
              <a:rPr lang="en-US" sz="3600" dirty="0"/>
              <a:t>of the Gospel.</a:t>
            </a:r>
          </a:p>
          <a:p>
            <a:pPr lvl="1">
              <a:lnSpc>
                <a:spcPct val="150000"/>
              </a:lnSpc>
            </a:pPr>
            <a:r>
              <a:rPr lang="en-US" sz="3600" dirty="0"/>
              <a:t>When I know the </a:t>
            </a:r>
            <a:r>
              <a:rPr lang="en-US" sz="3600" b="1" i="1" dirty="0"/>
              <a:t>Value</a:t>
            </a:r>
            <a:r>
              <a:rPr lang="en-US" sz="3600" dirty="0"/>
              <a:t> of the Gospel. </a:t>
            </a:r>
          </a:p>
          <a:p>
            <a:pPr lvl="1">
              <a:lnSpc>
                <a:spcPct val="150000"/>
              </a:lnSpc>
            </a:pPr>
            <a:r>
              <a:rPr lang="en-US" sz="3600" dirty="0"/>
              <a:t>When I remember </a:t>
            </a:r>
            <a:r>
              <a:rPr lang="en-US" sz="3600" b="1" i="1" dirty="0"/>
              <a:t>He Is Not Ashamed of Me.</a:t>
            </a:r>
            <a:endParaRPr lang="en-US" sz="3600" dirty="0"/>
          </a:p>
        </p:txBody>
      </p:sp>
    </p:spTree>
    <p:extLst>
      <p:ext uri="{BB962C8B-B14F-4D97-AF65-F5344CB8AC3E}">
        <p14:creationId xmlns:p14="http://schemas.microsoft.com/office/powerpoint/2010/main" val="1477662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fade">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fade">
                                      <p:cBhvr>
                                        <p:cTn id="17" dur="5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fade">
                                      <p:cBhvr>
                                        <p:cTn id="22" dur="500"/>
                                        <p:tgtEl>
                                          <p:spTgt spid="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animEffect transition="in" filter="fade">
                                      <p:cBhvr>
                                        <p:cTn id="27" dur="5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theme/theme1.xml><?xml version="1.0" encoding="utf-8"?>
<a:theme xmlns:a="http://schemas.openxmlformats.org/drawingml/2006/main" name="Serenity 16x9">
  <a:themeElements>
    <a:clrScheme name="Serenity_16x9">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a:defPPr>
      </a:lstStyle>
    </a:txDef>
  </a:objectDefaults>
  <a:extraClrSchemeLst/>
</a:theme>
</file>

<file path=ppt/theme/theme2.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11E33DF-2340-4F4E-B874-B73FEFEBFC8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Serenity nature presentation (widescreen)</Template>
  <TotalTime>0</TotalTime>
  <Words>102</Words>
  <Application>Microsoft Office PowerPoint</Application>
  <PresentationFormat>Custom</PresentationFormat>
  <Paragraphs>11</Paragraphs>
  <Slides>3</Slides>
  <Notes>0</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Serenity 16x9</vt:lpstr>
      <vt:lpstr>The Holy One     Has Called Us</vt:lpstr>
      <vt:lpstr>Acknowledging the Temptation</vt:lpstr>
      <vt:lpstr>Learning to Set Shame Aside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2017-03-26T10:55:20Z</dcterms:created>
  <dcterms:modified xsi:type="dcterms:W3CDTF">2017-03-26T12:26:13Z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TC028011099991</vt:lpwstr>
  </property>
</Properties>
</file>