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9" r:id="rId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lgerian" panose="04020705040A02060702" pitchFamily="82" charset="0"/>
      <p:regular r:id="rId11"/>
    </p:embeddedFont>
    <p:embeddedFont>
      <p:font typeface="Constantia" panose="02030602050306030303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9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8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4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0D55-D540-44E5-8C1C-6899A50829E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6709-636B-4C2C-85D6-26D953E36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hat&#10;&#10;Description generated with high confidence">
            <a:extLst>
              <a:ext uri="{FF2B5EF4-FFF2-40B4-BE49-F238E27FC236}">
                <a16:creationId xmlns:a16="http://schemas.microsoft.com/office/drawing/2014/main" id="{6BB4DF1E-98EF-412F-974F-52D29AB43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9091" r="34099"/>
          <a:stretch/>
        </p:blipFill>
        <p:spPr>
          <a:xfrm>
            <a:off x="3614166" y="10"/>
            <a:ext cx="5529834" cy="6857989"/>
          </a:xfrm>
          <a:prstGeom prst="rect">
            <a:avLst/>
          </a:prstGeom>
        </p:spPr>
      </p:pic>
      <p:sp>
        <p:nvSpPr>
          <p:cNvPr id="9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0"/>
            <a:ext cx="7101526" cy="685799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0"/>
            <a:ext cx="6058539" cy="685799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E4D23-0B40-4804-90D8-8F3E0CC8F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22" y="3554563"/>
            <a:ext cx="5881816" cy="1988400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i="1" dirty="0">
                <a:solidFill>
                  <a:srgbClr val="FFFFFF"/>
                </a:solidFill>
                <a:latin typeface="Algerian" panose="04020705040A02060702" pitchFamily="82" charset="0"/>
              </a:rPr>
              <a:t>Honor Where</a:t>
            </a:r>
            <a:br>
              <a:rPr lang="en-US" sz="5400" b="1" i="1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en-US" sz="5400" b="1" i="1" dirty="0">
                <a:solidFill>
                  <a:srgbClr val="FFFFFF"/>
                </a:solidFill>
                <a:latin typeface="Algerian" panose="04020705040A02060702" pitchFamily="82" charset="0"/>
              </a:rPr>
              <a:t>      It’s Due</a:t>
            </a:r>
          </a:p>
        </p:txBody>
      </p:sp>
    </p:spTree>
    <p:extLst>
      <p:ext uri="{BB962C8B-B14F-4D97-AF65-F5344CB8AC3E}">
        <p14:creationId xmlns:p14="http://schemas.microsoft.com/office/powerpoint/2010/main" val="347543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at&#10;&#10;Description generated with high confidence">
            <a:extLst>
              <a:ext uri="{FF2B5EF4-FFF2-40B4-BE49-F238E27FC236}">
                <a16:creationId xmlns:a16="http://schemas.microsoft.com/office/drawing/2014/main" id="{306364F9-0AE6-4561-A974-9E3A5805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4897BB-C3A8-4E49-95C2-0430EE11B18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FC663-B07F-4795-8EE7-BBBD195E0118}"/>
              </a:ext>
            </a:extLst>
          </p:cNvPr>
          <p:cNvSpPr txBox="1"/>
          <p:nvPr/>
        </p:nvSpPr>
        <p:spPr>
          <a:xfrm>
            <a:off x="0" y="85725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We should be careful of quests for the novel, that turn us into overly critical fault finders.</a:t>
            </a: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sz="3200" b="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When we read about men like Moses and Elijah, do we see cowardly men who can’t control their emotions, or faithful shadows of John and Jesus?</a:t>
            </a: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sz="3200" b="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Do we characterize early disciples as slow-witted troublemakers, or devoted followers who suffered and died for the Lord?</a:t>
            </a:r>
          </a:p>
        </p:txBody>
      </p:sp>
    </p:spTree>
    <p:extLst>
      <p:ext uri="{BB962C8B-B14F-4D97-AF65-F5344CB8AC3E}">
        <p14:creationId xmlns:p14="http://schemas.microsoft.com/office/powerpoint/2010/main" val="9338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at&#10;&#10;Description generated with high confidence">
            <a:extLst>
              <a:ext uri="{FF2B5EF4-FFF2-40B4-BE49-F238E27FC236}">
                <a16:creationId xmlns:a16="http://schemas.microsoft.com/office/drawing/2014/main" id="{306364F9-0AE6-4561-A974-9E3A5805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4897BB-C3A8-4E49-95C2-0430EE11B18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FC663-B07F-4795-8EE7-BBBD195E0118}"/>
              </a:ext>
            </a:extLst>
          </p:cNvPr>
          <p:cNvSpPr txBox="1"/>
          <p:nvPr/>
        </p:nvSpPr>
        <p:spPr>
          <a:xfrm>
            <a:off x="0" y="4191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Making ourselves feel more spiritual by putting others down is foolishness.</a:t>
            </a: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sz="3200" b="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I should beware of projecting my issues </a:t>
            </a: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onto bible characters in order to excuse </a:t>
            </a: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my bad behaviors.</a:t>
            </a: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sz="3200" b="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Am I willing to show less caution in speaking ill of brethren than angels </a:t>
            </a:r>
            <a:b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show to demons?</a:t>
            </a:r>
          </a:p>
        </p:txBody>
      </p:sp>
    </p:spTree>
    <p:extLst>
      <p:ext uri="{BB962C8B-B14F-4D97-AF65-F5344CB8AC3E}">
        <p14:creationId xmlns:p14="http://schemas.microsoft.com/office/powerpoint/2010/main" val="62539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33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Calibri</vt:lpstr>
      <vt:lpstr>Algerian</vt:lpstr>
      <vt:lpstr>Constantia</vt:lpstr>
      <vt:lpstr>Arial</vt:lpstr>
      <vt:lpstr>Office Theme</vt:lpstr>
      <vt:lpstr>Honor Where       It’s Due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 Where       It’s Due</dc:title>
  <dc:creator>Seth Mauldin</dc:creator>
  <cp:lastModifiedBy>Seth Mauldin</cp:lastModifiedBy>
  <cp:revision>3</cp:revision>
  <dcterms:created xsi:type="dcterms:W3CDTF">2017-07-09T11:38:55Z</dcterms:created>
  <dcterms:modified xsi:type="dcterms:W3CDTF">2017-07-09T11:53:36Z</dcterms:modified>
</cp:coreProperties>
</file>