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embeddedFontLst>
    <p:embeddedFont>
      <p:font typeface="Calibri Light" panose="020F0302020204030204" pitchFamily="34" charset="0"/>
      <p:regular r:id="rId5"/>
      <p:italic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5" Type="http://schemas.microsoft.com/office/2015/10/relationships/revisionInfo" Target="revisionInfo.xml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52DB8-9E23-46F7-A4E1-47F9C52974C7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48F0-E40C-4EE8-B894-6DA91D205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67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52DB8-9E23-46F7-A4E1-47F9C52974C7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48F0-E40C-4EE8-B894-6DA91D205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563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52DB8-9E23-46F7-A4E1-47F9C52974C7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48F0-E40C-4EE8-B894-6DA91D205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105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52DB8-9E23-46F7-A4E1-47F9C52974C7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48F0-E40C-4EE8-B894-6DA91D205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547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52DB8-9E23-46F7-A4E1-47F9C52974C7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48F0-E40C-4EE8-B894-6DA91D205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268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52DB8-9E23-46F7-A4E1-47F9C52974C7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48F0-E40C-4EE8-B894-6DA91D205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0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52DB8-9E23-46F7-A4E1-47F9C52974C7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48F0-E40C-4EE8-B894-6DA91D205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045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52DB8-9E23-46F7-A4E1-47F9C52974C7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48F0-E40C-4EE8-B894-6DA91D205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400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52DB8-9E23-46F7-A4E1-47F9C52974C7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48F0-E40C-4EE8-B894-6DA91D205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870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52DB8-9E23-46F7-A4E1-47F9C52974C7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48F0-E40C-4EE8-B894-6DA91D205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764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52DB8-9E23-46F7-A4E1-47F9C52974C7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48F0-E40C-4EE8-B894-6DA91D205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095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52DB8-9E23-46F7-A4E1-47F9C52974C7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C48F0-E40C-4EE8-B894-6DA91D205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68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tanding next to a body of water&#10;&#10;Description generated with very high confidence">
            <a:extLst>
              <a:ext uri="{FF2B5EF4-FFF2-40B4-BE49-F238E27FC236}">
                <a16:creationId xmlns:a16="http://schemas.microsoft.com/office/drawing/2014/main" id="{74EF0E94-FFD8-41B2-89A0-0934820C16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" r="9220" b="-2"/>
          <a:stretch/>
        </p:blipFill>
        <p:spPr>
          <a:xfrm>
            <a:off x="20" y="1"/>
            <a:ext cx="9143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74D9000-12D6-4722-B2F8-9712D17A0F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035" y="1639198"/>
            <a:ext cx="8719929" cy="2387600"/>
          </a:xfrm>
        </p:spPr>
        <p:txBody>
          <a:bodyPr>
            <a:normAutofit/>
          </a:bodyPr>
          <a:lstStyle/>
          <a:p>
            <a:r>
              <a:rPr lang="en-US" sz="8000" b="1" i="1" dirty="0">
                <a:solidFill>
                  <a:srgbClr val="FFFFFF"/>
                </a:solidFill>
              </a:rPr>
              <a:t>What Parents Need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926EC0-0FBE-4CE5-9591-1D5C03BAA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5656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itting in a library&#10;&#10;Description generated with very high confidence">
            <a:extLst>
              <a:ext uri="{FF2B5EF4-FFF2-40B4-BE49-F238E27FC236}">
                <a16:creationId xmlns:a16="http://schemas.microsoft.com/office/drawing/2014/main" id="{82CBBAFE-35B3-42C3-A5F9-657E211E66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3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359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tanding next to a body of water&#10;&#10;Description generated with very high confidence">
            <a:extLst>
              <a:ext uri="{FF2B5EF4-FFF2-40B4-BE49-F238E27FC236}">
                <a16:creationId xmlns:a16="http://schemas.microsoft.com/office/drawing/2014/main" id="{24F34512-A941-4273-98E7-2286A21953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6" r="18485" b="3336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" y="0"/>
            <a:ext cx="5664200" cy="685800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859C31-6D2C-40C0-8D76-A9158FB29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17" y="365125"/>
            <a:ext cx="5213505" cy="1828800"/>
          </a:xfrm>
        </p:spPr>
        <p:txBody>
          <a:bodyPr>
            <a:normAutofit/>
          </a:bodyPr>
          <a:lstStyle/>
          <a:p>
            <a:r>
              <a:rPr lang="en-US" sz="6600" b="1" i="1" dirty="0">
                <a:solidFill>
                  <a:schemeClr val="bg1"/>
                </a:solidFill>
              </a:rPr>
              <a:t>Do I Need…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6F6AA7-E47E-4FB5-A32B-AEAC5B4F8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09" y="2322575"/>
            <a:ext cx="5611191" cy="4117981"/>
          </a:xfrm>
        </p:spPr>
        <p:txBody>
          <a:bodyPr>
            <a:normAutofit/>
          </a:bodyPr>
          <a:lstStyle/>
          <a:p>
            <a:r>
              <a:rPr lang="en-US" sz="3700" b="1" dirty="0">
                <a:solidFill>
                  <a:schemeClr val="bg1"/>
                </a:solidFill>
              </a:rPr>
              <a:t>To provide a large group of peers for my children?</a:t>
            </a:r>
            <a:br>
              <a:rPr lang="en-US" sz="3700" b="1" dirty="0">
                <a:solidFill>
                  <a:schemeClr val="bg1"/>
                </a:solidFill>
              </a:rPr>
            </a:br>
            <a:endParaRPr lang="en-US" sz="3700" b="1" dirty="0">
              <a:solidFill>
                <a:schemeClr val="bg1"/>
              </a:solidFill>
            </a:endParaRPr>
          </a:p>
          <a:p>
            <a:r>
              <a:rPr lang="en-US" sz="3700" b="1" dirty="0">
                <a:solidFill>
                  <a:schemeClr val="bg1"/>
                </a:solidFill>
              </a:rPr>
              <a:t>Give a “perfect”, problem-free environment?</a:t>
            </a:r>
            <a:br>
              <a:rPr lang="en-US" sz="3700" b="1" dirty="0">
                <a:solidFill>
                  <a:schemeClr val="bg1"/>
                </a:solidFill>
              </a:rPr>
            </a:br>
            <a:endParaRPr lang="en-US" sz="3700" b="1" dirty="0">
              <a:solidFill>
                <a:schemeClr val="bg1"/>
              </a:solidFill>
            </a:endParaRPr>
          </a:p>
          <a:p>
            <a:r>
              <a:rPr lang="en-US" sz="3700" b="1" dirty="0">
                <a:solidFill>
                  <a:schemeClr val="bg1"/>
                </a:solidFill>
              </a:rPr>
              <a:t>To be the perfect parent?</a:t>
            </a:r>
          </a:p>
        </p:txBody>
      </p:sp>
    </p:spTree>
    <p:extLst>
      <p:ext uri="{BB962C8B-B14F-4D97-AF65-F5344CB8AC3E}">
        <p14:creationId xmlns:p14="http://schemas.microsoft.com/office/powerpoint/2010/main" val="3687641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18</Words>
  <Application>Microsoft Office PowerPoint</Application>
  <PresentationFormat>On-screen Show (4:3)</PresentationFormat>
  <Paragraphs>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 Light</vt:lpstr>
      <vt:lpstr>Calibri</vt:lpstr>
      <vt:lpstr>Office Theme</vt:lpstr>
      <vt:lpstr>What Parents Need</vt:lpstr>
      <vt:lpstr>PowerPoint Presentation</vt:lpstr>
      <vt:lpstr>Do I Need…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Parents Need</dc:title>
  <dc:creator>Seth Mauldin</dc:creator>
  <cp:lastModifiedBy>Seth Mauldin</cp:lastModifiedBy>
  <cp:revision>1</cp:revision>
  <dcterms:created xsi:type="dcterms:W3CDTF">2017-07-23T19:09:44Z</dcterms:created>
  <dcterms:modified xsi:type="dcterms:W3CDTF">2017-07-23T19:14:01Z</dcterms:modified>
</cp:coreProperties>
</file>