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6" r:id="rId2"/>
    <p:sldId id="257" r:id="rId3"/>
    <p:sldId id="258" r:id="rId4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Maiandra GD" panose="020E0502030308020204" pitchFamily="34" charset="0"/>
      <p:regular r:id="rId9"/>
    </p:embeddedFont>
    <p:embeddedFont>
      <p:font typeface="Calibri Light" panose="020F0302020204030204" pitchFamily="34" charset="0"/>
      <p:regular r:id="rId10"/>
      <p:italic r:id="rId1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tableStyles" Target="tableStyles.xml"/><Relationship Id="rId10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font" Target="fonts/font5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DB760-E1A8-468B-9B0B-C5D2722C3B27}" type="datetimeFigureOut">
              <a:rPr lang="en-US" smtClean="0"/>
              <a:t>7/22/2017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068AA-4D2A-4C86-BEBA-F1EEB7805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749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DB760-E1A8-468B-9B0B-C5D2722C3B27}" type="datetimeFigureOut">
              <a:rPr lang="en-US" smtClean="0"/>
              <a:t>7/22/2017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068AA-4D2A-4C86-BEBA-F1EEB7805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704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DB760-E1A8-468B-9B0B-C5D2722C3B27}" type="datetimeFigureOut">
              <a:rPr lang="en-US" smtClean="0"/>
              <a:t>7/22/2017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068AA-4D2A-4C86-BEBA-F1EEB7805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514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DB760-E1A8-468B-9B0B-C5D2722C3B27}" type="datetimeFigureOut">
              <a:rPr lang="en-US" smtClean="0"/>
              <a:t>7/22/2017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068AA-4D2A-4C86-BEBA-F1EEB7805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516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DB760-E1A8-468B-9B0B-C5D2722C3B27}" type="datetimeFigureOut">
              <a:rPr lang="en-US" smtClean="0"/>
              <a:t>7/22/2017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068AA-4D2A-4C86-BEBA-F1EEB7805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177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DB760-E1A8-468B-9B0B-C5D2722C3B27}" type="datetimeFigureOut">
              <a:rPr lang="en-US" smtClean="0"/>
              <a:t>7/22/2017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068AA-4D2A-4C86-BEBA-F1EEB7805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304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DB760-E1A8-468B-9B0B-C5D2722C3B27}" type="datetimeFigureOut">
              <a:rPr lang="en-US" smtClean="0"/>
              <a:t>7/22/2017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068AA-4D2A-4C86-BEBA-F1EEB7805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5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DB760-E1A8-468B-9B0B-C5D2722C3B27}" type="datetimeFigureOut">
              <a:rPr lang="en-US" smtClean="0"/>
              <a:t>7/22/2017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068AA-4D2A-4C86-BEBA-F1EEB7805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846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DB760-E1A8-468B-9B0B-C5D2722C3B27}" type="datetimeFigureOut">
              <a:rPr lang="en-US" smtClean="0"/>
              <a:t>7/22/2017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068AA-4D2A-4C86-BEBA-F1EEB7805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270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DB760-E1A8-468B-9B0B-C5D2722C3B27}" type="datetimeFigureOut">
              <a:rPr lang="en-US" smtClean="0"/>
              <a:t>7/22/2017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068AA-4D2A-4C86-BEBA-F1EEB7805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560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DB760-E1A8-468B-9B0B-C5D2722C3B27}" type="datetimeFigureOut">
              <a:rPr lang="en-US" smtClean="0"/>
              <a:t>7/22/2017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068AA-4D2A-4C86-BEBA-F1EEB7805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702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8DB760-E1A8-468B-9B0B-C5D2722C3B27}" type="datetimeFigureOut">
              <a:rPr lang="en-US" smtClean="0"/>
              <a:t>7/22/2017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068AA-4D2A-4C86-BEBA-F1EEB7805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596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floor, indoor, sitting, thing&#10;&#10;Description generated with very high confidence">
            <a:extLst>
              <a:ext uri="{FF2B5EF4-FFF2-40B4-BE49-F238E27FC236}">
                <a16:creationId xmlns:a16="http://schemas.microsoft.com/office/drawing/2014/main" id="{94ABBF90-787C-4CF8-A33A-C1A042AAC1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5" r="14009" b="909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2846145"/>
            <a:ext cx="8162925" cy="2720079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4955E4-7A6E-4389-B7C4-93FC4922C7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975351"/>
            <a:ext cx="8162925" cy="1716712"/>
          </a:xfrm>
        </p:spPr>
        <p:txBody>
          <a:bodyPr>
            <a:normAutofit/>
          </a:bodyPr>
          <a:lstStyle/>
          <a:p>
            <a:pPr algn="l"/>
            <a:r>
              <a:rPr lang="en-US" sz="5500" b="1" dirty="0">
                <a:latin typeface="Maiandra GD" panose="020E0502030308020204" pitchFamily="34" charset="0"/>
              </a:rPr>
              <a:t>What’s The Wise Choice?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6CAD84-8DFF-4DB0-B3B5-89055B7718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4079" y="4719496"/>
            <a:ext cx="7374437" cy="762695"/>
          </a:xfrm>
        </p:spPr>
        <p:txBody>
          <a:bodyPr>
            <a:normAutofit/>
          </a:bodyPr>
          <a:lstStyle/>
          <a:p>
            <a:pPr algn="l"/>
            <a:r>
              <a:rPr lang="en-US" sz="3200" i="1" dirty="0"/>
              <a:t>Scriptural Guidelines for Good Judgment</a:t>
            </a:r>
          </a:p>
        </p:txBody>
      </p:sp>
    </p:spTree>
    <p:extLst>
      <p:ext uri="{BB962C8B-B14F-4D97-AF65-F5344CB8AC3E}">
        <p14:creationId xmlns:p14="http://schemas.microsoft.com/office/powerpoint/2010/main" val="21221568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outdoor, sky, tree, ground&#10;&#10;Description generated with very high confidence">
            <a:extLst>
              <a:ext uri="{FF2B5EF4-FFF2-40B4-BE49-F238E27FC236}">
                <a16:creationId xmlns:a16="http://schemas.microsoft.com/office/drawing/2014/main" id="{7899613D-B36C-4B15-B1C0-3B055F42AA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99" b="-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362CF08-9B29-40ED-934E-A3DA3460A4C4}"/>
              </a:ext>
            </a:extLst>
          </p:cNvPr>
          <p:cNvSpPr/>
          <p:nvPr/>
        </p:nvSpPr>
        <p:spPr>
          <a:xfrm>
            <a:off x="0" y="10"/>
            <a:ext cx="9144000" cy="685799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b="1" dirty="0">
                <a:latin typeface="Maiandra GD" panose="020E0502030308020204" pitchFamily="34" charset="0"/>
              </a:rPr>
              <a:t>Never Argue Over Opinions (1-4)</a:t>
            </a:r>
            <a:br>
              <a:rPr lang="en-US" sz="4000" b="1" dirty="0">
                <a:latin typeface="Maiandra GD" panose="020E0502030308020204" pitchFamily="34" charset="0"/>
              </a:rPr>
            </a:br>
            <a:endParaRPr lang="en-US" sz="4000" b="1" dirty="0">
              <a:latin typeface="Maiandra GD" panose="020E0502030308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b="1" dirty="0">
                <a:latin typeface="Maiandra GD" panose="020E0502030308020204" pitchFamily="34" charset="0"/>
              </a:rPr>
              <a:t>Never Violate Your Conscience (5-9, 22-23)</a:t>
            </a:r>
            <a:br>
              <a:rPr lang="en-US" sz="4000" b="1" dirty="0">
                <a:latin typeface="Maiandra GD" panose="020E0502030308020204" pitchFamily="34" charset="0"/>
              </a:rPr>
            </a:br>
            <a:endParaRPr lang="en-US" sz="4000" b="1" dirty="0">
              <a:latin typeface="Maiandra GD" panose="020E0502030308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b="1" dirty="0">
                <a:latin typeface="Maiandra GD" panose="020E0502030308020204" pitchFamily="34" charset="0"/>
              </a:rPr>
              <a:t>Truly Leave it in God’s Hands (10-12)</a:t>
            </a:r>
            <a:br>
              <a:rPr lang="en-US" sz="4000" b="1" dirty="0">
                <a:latin typeface="Maiandra GD" panose="020E0502030308020204" pitchFamily="34" charset="0"/>
              </a:rPr>
            </a:br>
            <a:endParaRPr lang="en-US" sz="4000" b="1" dirty="0">
              <a:latin typeface="Maiandra GD" panose="020E0502030308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b="1" dirty="0">
                <a:latin typeface="Maiandra GD" panose="020E0502030308020204" pitchFamily="34" charset="0"/>
              </a:rPr>
              <a:t>Understand When Rights Turn Wrong (13-21)</a:t>
            </a:r>
            <a:br>
              <a:rPr lang="en-US" sz="4000" b="1" dirty="0">
                <a:latin typeface="Maiandra GD" panose="020E0502030308020204" pitchFamily="34" charset="0"/>
              </a:rPr>
            </a:br>
            <a:endParaRPr lang="en-US" sz="4000" b="1" dirty="0">
              <a:latin typeface="Maiandra GD" panose="020E0502030308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b="1" dirty="0">
                <a:latin typeface="Maiandra GD" panose="020E0502030308020204" pitchFamily="34" charset="0"/>
              </a:rPr>
              <a:t>Pursue What Makes for Peace (19)</a:t>
            </a:r>
          </a:p>
        </p:txBody>
      </p:sp>
    </p:spTree>
    <p:extLst>
      <p:ext uri="{BB962C8B-B14F-4D97-AF65-F5344CB8AC3E}">
        <p14:creationId xmlns:p14="http://schemas.microsoft.com/office/powerpoint/2010/main" val="2121035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floor, indoor, sitting, thing&#10;&#10;Description generated with very high confidence">
            <a:extLst>
              <a:ext uri="{FF2B5EF4-FFF2-40B4-BE49-F238E27FC236}">
                <a16:creationId xmlns:a16="http://schemas.microsoft.com/office/drawing/2014/main" id="{FCEC70FE-8242-478E-8E09-34756E031B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3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637989-128C-44A8-9396-B25714DE06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277" y="10"/>
            <a:ext cx="8772939" cy="685799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4200" b="1" dirty="0">
                <a:latin typeface="Maiandra GD" panose="020E0502030308020204" pitchFamily="34" charset="0"/>
              </a:rPr>
              <a:t>Avoid Pendulum Swings</a:t>
            </a:r>
          </a:p>
          <a:p>
            <a:pPr>
              <a:lnSpc>
                <a:spcPct val="150000"/>
              </a:lnSpc>
            </a:pPr>
            <a:r>
              <a:rPr lang="en-US" sz="4200" b="1" dirty="0">
                <a:latin typeface="Maiandra GD" panose="020E0502030308020204" pitchFamily="34" charset="0"/>
              </a:rPr>
              <a:t>Don’t Look for Exceptions</a:t>
            </a:r>
          </a:p>
          <a:p>
            <a:pPr>
              <a:lnSpc>
                <a:spcPct val="150000"/>
              </a:lnSpc>
            </a:pPr>
            <a:r>
              <a:rPr lang="en-US" sz="4200" b="1" dirty="0">
                <a:latin typeface="Maiandra GD" panose="020E0502030308020204" pitchFamily="34" charset="0"/>
              </a:rPr>
              <a:t>Seek Out Wisdom/Experience</a:t>
            </a:r>
          </a:p>
          <a:p>
            <a:pPr>
              <a:lnSpc>
                <a:spcPct val="150000"/>
              </a:lnSpc>
            </a:pPr>
            <a:r>
              <a:rPr lang="en-US" sz="4200" b="1" dirty="0">
                <a:latin typeface="Maiandra GD" panose="020E0502030308020204" pitchFamily="34" charset="0"/>
              </a:rPr>
              <a:t>Give </a:t>
            </a:r>
            <a:r>
              <a:rPr lang="en-US" sz="4200" b="1" i="1" dirty="0">
                <a:latin typeface="Maiandra GD" panose="020E0502030308020204" pitchFamily="34" charset="0"/>
              </a:rPr>
              <a:t>Some</a:t>
            </a:r>
            <a:r>
              <a:rPr lang="en-US" sz="4200" b="1" dirty="0">
                <a:latin typeface="Maiandra GD" panose="020E0502030308020204" pitchFamily="34" charset="0"/>
              </a:rPr>
              <a:t> Attention to Numbers</a:t>
            </a:r>
          </a:p>
          <a:p>
            <a:pPr>
              <a:lnSpc>
                <a:spcPct val="150000"/>
              </a:lnSpc>
            </a:pPr>
            <a:r>
              <a:rPr lang="en-US" sz="4200" b="1" dirty="0">
                <a:latin typeface="Maiandra GD" panose="020E0502030308020204" pitchFamily="34" charset="0"/>
              </a:rPr>
              <a:t>Practice Brutal Self Honesty</a:t>
            </a:r>
          </a:p>
          <a:p>
            <a:pPr>
              <a:lnSpc>
                <a:spcPct val="150000"/>
              </a:lnSpc>
            </a:pPr>
            <a:r>
              <a:rPr lang="en-US" sz="4200" b="1" dirty="0">
                <a:latin typeface="Maiandra GD" panose="020E0502030308020204" pitchFamily="34" charset="0"/>
              </a:rPr>
              <a:t>Look For Patterns </a:t>
            </a:r>
          </a:p>
        </p:txBody>
      </p:sp>
    </p:spTree>
    <p:extLst>
      <p:ext uri="{BB962C8B-B14F-4D97-AF65-F5344CB8AC3E}">
        <p14:creationId xmlns:p14="http://schemas.microsoft.com/office/powerpoint/2010/main" val="19264701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5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790</TotalTime>
  <Words>41</Words>
  <Application>Microsoft Office PowerPoint</Application>
  <PresentationFormat>On-screen Show (4:3)</PresentationFormat>
  <Paragraphs>13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Calibri</vt:lpstr>
      <vt:lpstr>Maiandra GD</vt:lpstr>
      <vt:lpstr>Arial</vt:lpstr>
      <vt:lpstr>Calibri Light</vt:lpstr>
      <vt:lpstr>Office Theme</vt:lpstr>
      <vt:lpstr>What’s The Wise Choice?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What’s The Wise Choice?</dc:title>
  <dc:creator>Seth Mauldin</dc:creator>
  <cp:lastModifiedBy>Seth Mauldin</cp:lastModifiedBy>
  <cp:revision>4</cp:revision>
  <dcterms:created xsi:type="dcterms:W3CDTF">2017-07-22T20:10:37Z</dcterms:created>
  <dcterms:modified xsi:type="dcterms:W3CDTF">2017-07-23T09:21:04Z</dcterms:modified>
</cp:coreProperties>
</file>