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4"/>
      <p:italic r:id="rId5"/>
    </p:embeddedFont>
    <p:embeddedFont>
      <p:font typeface="Arial Rounded MT Bold" panose="020F0704030504030204" pitchFamily="3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5" Type="http://schemas.microsoft.com/office/2015/10/relationships/revisionInfo" Target="revisionInfo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3703-156B-47A2-B893-DAEDD374B3DE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6A35-E34F-4AF1-AD04-D2F4391A5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93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3703-156B-47A2-B893-DAEDD374B3DE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6A35-E34F-4AF1-AD04-D2F4391A5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040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3703-156B-47A2-B893-DAEDD374B3DE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6A35-E34F-4AF1-AD04-D2F4391A5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90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3703-156B-47A2-B893-DAEDD374B3DE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6A35-E34F-4AF1-AD04-D2F4391A5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13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3703-156B-47A2-B893-DAEDD374B3DE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6A35-E34F-4AF1-AD04-D2F4391A5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66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3703-156B-47A2-B893-DAEDD374B3DE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6A35-E34F-4AF1-AD04-D2F4391A5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99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3703-156B-47A2-B893-DAEDD374B3DE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6A35-E34F-4AF1-AD04-D2F4391A5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86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3703-156B-47A2-B893-DAEDD374B3DE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6A35-E34F-4AF1-AD04-D2F4391A5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21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3703-156B-47A2-B893-DAEDD374B3DE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6A35-E34F-4AF1-AD04-D2F4391A5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55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3703-156B-47A2-B893-DAEDD374B3DE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6A35-E34F-4AF1-AD04-D2F4391A5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03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3703-156B-47A2-B893-DAEDD374B3DE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6A35-E34F-4AF1-AD04-D2F4391A5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6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03703-156B-47A2-B893-DAEDD374B3DE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56A35-E34F-4AF1-AD04-D2F4391A5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8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map, text&#10;&#10;Description generated with very high confidence">
            <a:extLst>
              <a:ext uri="{FF2B5EF4-FFF2-40B4-BE49-F238E27FC236}">
                <a16:creationId xmlns:a16="http://schemas.microsoft.com/office/drawing/2014/main" id="{D091858E-6FCB-46E1-8EDF-A117FEDCCC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" r="9799" b="-1"/>
          <a:stretch/>
        </p:blipFill>
        <p:spPr>
          <a:xfrm>
            <a:off x="20" y="10"/>
            <a:ext cx="9143980" cy="6857989"/>
          </a:xfrm>
          <a:prstGeom prst="rect">
            <a:avLst/>
          </a:prstGeom>
        </p:spPr>
      </p:pic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0"/>
          </a:xfrm>
          <a:prstGeom prst="rect">
            <a:avLst/>
          </a:prstGeom>
          <a:blipFill dpi="0" rotWithShape="1">
            <a:blip r:embed="rId3">
              <a:alphaModFix amt="27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254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1955749"/>
            <a:ext cx="7667244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808342"/>
            <a:ext cx="7667244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6D2352-9E52-4FC8-A8AA-5E11B46762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4390" y="2152955"/>
            <a:ext cx="7475220" cy="2552091"/>
          </a:xfrm>
        </p:spPr>
        <p:txBody>
          <a:bodyPr anchor="ctr">
            <a:normAutofit/>
          </a:bodyPr>
          <a:lstStyle/>
          <a:p>
            <a:r>
              <a:rPr lang="en-US" sz="7000">
                <a:solidFill>
                  <a:srgbClr val="FFFFFF"/>
                </a:solidFill>
              </a:rPr>
              <a:t>The Path to a</a:t>
            </a:r>
            <a:br>
              <a:rPr lang="en-US" sz="7000">
                <a:solidFill>
                  <a:srgbClr val="FFFFFF"/>
                </a:solidFill>
              </a:rPr>
            </a:br>
            <a:r>
              <a:rPr lang="en-US" sz="7000">
                <a:solidFill>
                  <a:srgbClr val="FFFFFF"/>
                </a:solidFill>
              </a:rPr>
              <a:t> Lost Generation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131CAE-31A3-462C-95F2-365F399804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2773" y="5342072"/>
            <a:ext cx="5918454" cy="707465"/>
          </a:xfrm>
          <a:ln>
            <a:noFill/>
          </a:ln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389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map, text&#10;&#10;Description generated with very high confidence">
            <a:extLst>
              <a:ext uri="{FF2B5EF4-FFF2-40B4-BE49-F238E27FC236}">
                <a16:creationId xmlns:a16="http://schemas.microsoft.com/office/drawing/2014/main" id="{B86C3F7F-6A7F-4329-90D3-13D1BDE96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64BF9D9-8402-4728-A982-68BF696DF29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58B3A7-BC42-4FBA-8E6E-373C235536D2}"/>
              </a:ext>
            </a:extLst>
          </p:cNvPr>
          <p:cNvSpPr txBox="1"/>
          <p:nvPr/>
        </p:nvSpPr>
        <p:spPr>
          <a:xfrm>
            <a:off x="218661" y="335845"/>
            <a:ext cx="870667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They exchanged God’s commands for human strength and wisdom…</a:t>
            </a:r>
            <a:b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endParaRPr lang="en-US" sz="36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Israel did not have a belief in God’s words that affected their choices…</a:t>
            </a:r>
            <a:b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endParaRPr lang="en-US" sz="36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They were not satisfied with the worship that the LORD offered…</a:t>
            </a:r>
            <a:b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endParaRPr lang="en-US" sz="36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It takes more than knowing God exists to know who God is…</a:t>
            </a:r>
          </a:p>
        </p:txBody>
      </p:sp>
    </p:spTree>
    <p:extLst>
      <p:ext uri="{BB962C8B-B14F-4D97-AF65-F5344CB8AC3E}">
        <p14:creationId xmlns:p14="http://schemas.microsoft.com/office/powerpoint/2010/main" val="2462346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14</Words>
  <Application>Microsoft Office PowerPoint</Application>
  <PresentationFormat>On-screen Show (4:3)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 Light</vt:lpstr>
      <vt:lpstr>Arial Rounded MT Bold</vt:lpstr>
      <vt:lpstr>Arial</vt:lpstr>
      <vt:lpstr>Calibri</vt:lpstr>
      <vt:lpstr>Office Theme</vt:lpstr>
      <vt:lpstr>The Path to a  Lost Generation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Path to a  Lost Generation</dc:title>
  <dc:creator>Seth Mauldin</dc:creator>
  <cp:lastModifiedBy>Seth Mauldin</cp:lastModifiedBy>
  <cp:revision>1</cp:revision>
  <dcterms:created xsi:type="dcterms:W3CDTF">2017-08-27T19:04:47Z</dcterms:created>
  <dcterms:modified xsi:type="dcterms:W3CDTF">2017-08-27T19:13:02Z</dcterms:modified>
</cp:coreProperties>
</file>