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embeddedFontLst>
    <p:embeddedFont>
      <p:font typeface="Garamond" panose="02020404030301010803" pitchFamily="18" charset="0"/>
      <p:regular r:id="rId7"/>
      <p:bold r:id="rId8"/>
      <p:italic r:id="rId9"/>
    </p:embeddedFont>
    <p:embeddedFont>
      <p:font typeface="Calibri Light" panose="020F0302020204030204" pitchFamily="34" charset="0"/>
      <p:regular r:id="rId10"/>
      <p: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A5A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C6B32-2478-4D9A-BDEF-8F421C0DF771}" type="datetimeFigureOut">
              <a:rPr lang="en-US" smtClean="0"/>
              <a:t>10/28/2017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02EB-DEF1-43CE-B7ED-41F24B958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954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C6B32-2478-4D9A-BDEF-8F421C0DF771}" type="datetimeFigureOut">
              <a:rPr lang="en-US" smtClean="0"/>
              <a:t>10/28/2017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02EB-DEF1-43CE-B7ED-41F24B958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055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C6B32-2478-4D9A-BDEF-8F421C0DF771}" type="datetimeFigureOut">
              <a:rPr lang="en-US" smtClean="0"/>
              <a:t>10/28/2017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02EB-DEF1-43CE-B7ED-41F24B958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865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C6B32-2478-4D9A-BDEF-8F421C0DF771}" type="datetimeFigureOut">
              <a:rPr lang="en-US" smtClean="0"/>
              <a:t>10/28/2017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02EB-DEF1-43CE-B7ED-41F24B958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544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C6B32-2478-4D9A-BDEF-8F421C0DF771}" type="datetimeFigureOut">
              <a:rPr lang="en-US" smtClean="0"/>
              <a:t>10/28/2017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02EB-DEF1-43CE-B7ED-41F24B958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725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C6B32-2478-4D9A-BDEF-8F421C0DF771}" type="datetimeFigureOut">
              <a:rPr lang="en-US" smtClean="0"/>
              <a:t>10/28/2017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02EB-DEF1-43CE-B7ED-41F24B958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111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C6B32-2478-4D9A-BDEF-8F421C0DF771}" type="datetimeFigureOut">
              <a:rPr lang="en-US" smtClean="0"/>
              <a:t>10/28/2017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02EB-DEF1-43CE-B7ED-41F24B958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275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C6B32-2478-4D9A-BDEF-8F421C0DF771}" type="datetimeFigureOut">
              <a:rPr lang="en-US" smtClean="0"/>
              <a:t>10/28/2017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02EB-DEF1-43CE-B7ED-41F24B958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043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C6B32-2478-4D9A-BDEF-8F421C0DF771}" type="datetimeFigureOut">
              <a:rPr lang="en-US" smtClean="0"/>
              <a:t>10/28/2017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02EB-DEF1-43CE-B7ED-41F24B958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346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C6B32-2478-4D9A-BDEF-8F421C0DF771}" type="datetimeFigureOut">
              <a:rPr lang="en-US" smtClean="0"/>
              <a:t>10/28/2017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02EB-DEF1-43CE-B7ED-41F24B958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153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C6B32-2478-4D9A-BDEF-8F421C0DF771}" type="datetimeFigureOut">
              <a:rPr lang="en-US" smtClean="0"/>
              <a:t>10/28/2017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02EB-DEF1-43CE-B7ED-41F24B958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064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C6B32-2478-4D9A-BDEF-8F421C0DF771}" type="datetimeFigureOut">
              <a:rPr lang="en-US" smtClean="0"/>
              <a:t>10/28/2017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C02EB-DEF1-43CE-B7ED-41F24B958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046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C70E9D-C3F1-4BCC-A4AB-8E1A5ACE3C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854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5DC47FF-5FBB-414C-B4EE-E3CFDDF5C04D}"/>
              </a:ext>
            </a:extLst>
          </p:cNvPr>
          <p:cNvSpPr/>
          <p:nvPr/>
        </p:nvSpPr>
        <p:spPr>
          <a:xfrm>
            <a:off x="112542" y="140677"/>
            <a:ext cx="2757268" cy="323557"/>
          </a:xfrm>
          <a:prstGeom prst="rect">
            <a:avLst/>
          </a:prstGeom>
          <a:solidFill>
            <a:srgbClr val="A5A5A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logo&#10;&#10;Description generated with high confidence">
            <a:extLst>
              <a:ext uri="{FF2B5EF4-FFF2-40B4-BE49-F238E27FC236}">
                <a16:creationId xmlns:a16="http://schemas.microsoft.com/office/drawing/2014/main" id="{1D6AC687-507B-4BE5-A3FE-5306E6928D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52" y="140677"/>
            <a:ext cx="8623494" cy="6471137"/>
          </a:xfrm>
          <a:prstGeom prst="rect">
            <a:avLst/>
          </a:prstGeom>
        </p:spPr>
      </p:pic>
      <p:sp>
        <p:nvSpPr>
          <p:cNvPr id="4" name="Right Triangle 3">
            <a:extLst>
              <a:ext uri="{FF2B5EF4-FFF2-40B4-BE49-F238E27FC236}">
                <a16:creationId xmlns:a16="http://schemas.microsoft.com/office/drawing/2014/main" id="{552C2AD9-1E56-4CCA-A4A1-7B87691DBA69}"/>
              </a:ext>
            </a:extLst>
          </p:cNvPr>
          <p:cNvSpPr/>
          <p:nvPr/>
        </p:nvSpPr>
        <p:spPr>
          <a:xfrm flipH="1">
            <a:off x="-1" y="0"/>
            <a:ext cx="9144000" cy="6858000"/>
          </a:xfrm>
          <a:prstGeom prst="rtTriangle">
            <a:avLst/>
          </a:prstGeom>
          <a:solidFill>
            <a:srgbClr val="A5A5A5">
              <a:alpha val="6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954025-4617-4A2D-A2EC-554B4E1E0FB5}"/>
              </a:ext>
            </a:extLst>
          </p:cNvPr>
          <p:cNvSpPr/>
          <p:nvPr/>
        </p:nvSpPr>
        <p:spPr>
          <a:xfrm>
            <a:off x="0" y="0"/>
            <a:ext cx="286981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i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Exodus 4:24-26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BC7A03-CC2B-497F-89B9-6DCE815F3333}"/>
              </a:ext>
            </a:extLst>
          </p:cNvPr>
          <p:cNvSpPr/>
          <p:nvPr/>
        </p:nvSpPr>
        <p:spPr>
          <a:xfrm>
            <a:off x="2757266" y="3613170"/>
            <a:ext cx="6386734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Zipporah </a:t>
            </a:r>
            <a:b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Saves Moses from God’s Anger</a:t>
            </a:r>
          </a:p>
        </p:txBody>
      </p:sp>
    </p:spTree>
    <p:extLst>
      <p:ext uri="{BB962C8B-B14F-4D97-AF65-F5344CB8AC3E}">
        <p14:creationId xmlns:p14="http://schemas.microsoft.com/office/powerpoint/2010/main" val="3802483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5DC47FF-5FBB-414C-B4EE-E3CFDDF5C04D}"/>
              </a:ext>
            </a:extLst>
          </p:cNvPr>
          <p:cNvSpPr/>
          <p:nvPr/>
        </p:nvSpPr>
        <p:spPr>
          <a:xfrm>
            <a:off x="112542" y="140677"/>
            <a:ext cx="2757268" cy="323557"/>
          </a:xfrm>
          <a:prstGeom prst="rect">
            <a:avLst/>
          </a:prstGeom>
          <a:solidFill>
            <a:srgbClr val="A5A5A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logo&#10;&#10;Description generated with high confidence">
            <a:extLst>
              <a:ext uri="{FF2B5EF4-FFF2-40B4-BE49-F238E27FC236}">
                <a16:creationId xmlns:a16="http://schemas.microsoft.com/office/drawing/2014/main" id="{1D6AC687-507B-4BE5-A3FE-5306E6928D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52" y="140677"/>
            <a:ext cx="8623494" cy="6471137"/>
          </a:xfrm>
          <a:prstGeom prst="rect">
            <a:avLst/>
          </a:prstGeom>
        </p:spPr>
      </p:pic>
      <p:sp>
        <p:nvSpPr>
          <p:cNvPr id="4" name="Right Triangle 3">
            <a:extLst>
              <a:ext uri="{FF2B5EF4-FFF2-40B4-BE49-F238E27FC236}">
                <a16:creationId xmlns:a16="http://schemas.microsoft.com/office/drawing/2014/main" id="{552C2AD9-1E56-4CCA-A4A1-7B87691DBA69}"/>
              </a:ext>
            </a:extLst>
          </p:cNvPr>
          <p:cNvSpPr/>
          <p:nvPr/>
        </p:nvSpPr>
        <p:spPr>
          <a:xfrm flipH="1">
            <a:off x="-1" y="0"/>
            <a:ext cx="9144000" cy="6858000"/>
          </a:xfrm>
          <a:prstGeom prst="rtTriangle">
            <a:avLst/>
          </a:prstGeom>
          <a:solidFill>
            <a:srgbClr val="A5A5A5">
              <a:alpha val="6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954025-4617-4A2D-A2EC-554B4E1E0FB5}"/>
              </a:ext>
            </a:extLst>
          </p:cNvPr>
          <p:cNvSpPr/>
          <p:nvPr/>
        </p:nvSpPr>
        <p:spPr>
          <a:xfrm>
            <a:off x="0" y="0"/>
            <a:ext cx="286981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i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Judges 4:17-23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4A32E1-2E4A-40D0-A089-9075B458BD9C}"/>
              </a:ext>
            </a:extLst>
          </p:cNvPr>
          <p:cNvSpPr/>
          <p:nvPr/>
        </p:nvSpPr>
        <p:spPr>
          <a:xfrm>
            <a:off x="2757266" y="3613170"/>
            <a:ext cx="6386734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Jael </a:t>
            </a:r>
            <a:b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Delivers Israel with a Tent Peg</a:t>
            </a:r>
          </a:p>
        </p:txBody>
      </p:sp>
    </p:spTree>
    <p:extLst>
      <p:ext uri="{BB962C8B-B14F-4D97-AF65-F5344CB8AC3E}">
        <p14:creationId xmlns:p14="http://schemas.microsoft.com/office/powerpoint/2010/main" val="3840371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5DC47FF-5FBB-414C-B4EE-E3CFDDF5C04D}"/>
              </a:ext>
            </a:extLst>
          </p:cNvPr>
          <p:cNvSpPr/>
          <p:nvPr/>
        </p:nvSpPr>
        <p:spPr>
          <a:xfrm>
            <a:off x="112542" y="140677"/>
            <a:ext cx="3108960" cy="379827"/>
          </a:xfrm>
          <a:prstGeom prst="rect">
            <a:avLst/>
          </a:prstGeom>
          <a:solidFill>
            <a:srgbClr val="A5A5A5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logo&#10;&#10;Description generated with high confidence">
            <a:extLst>
              <a:ext uri="{FF2B5EF4-FFF2-40B4-BE49-F238E27FC236}">
                <a16:creationId xmlns:a16="http://schemas.microsoft.com/office/drawing/2014/main" id="{1D6AC687-507B-4BE5-A3FE-5306E6928D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52" y="140677"/>
            <a:ext cx="8623494" cy="6471137"/>
          </a:xfrm>
          <a:prstGeom prst="rect">
            <a:avLst/>
          </a:prstGeom>
        </p:spPr>
      </p:pic>
      <p:sp>
        <p:nvSpPr>
          <p:cNvPr id="4" name="Right Triangle 3">
            <a:extLst>
              <a:ext uri="{FF2B5EF4-FFF2-40B4-BE49-F238E27FC236}">
                <a16:creationId xmlns:a16="http://schemas.microsoft.com/office/drawing/2014/main" id="{552C2AD9-1E56-4CCA-A4A1-7B87691DBA69}"/>
              </a:ext>
            </a:extLst>
          </p:cNvPr>
          <p:cNvSpPr/>
          <p:nvPr/>
        </p:nvSpPr>
        <p:spPr>
          <a:xfrm flipH="1">
            <a:off x="-1" y="0"/>
            <a:ext cx="9144000" cy="6858000"/>
          </a:xfrm>
          <a:prstGeom prst="rtTriangle">
            <a:avLst/>
          </a:prstGeom>
          <a:solidFill>
            <a:srgbClr val="A5A5A5">
              <a:alpha val="6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954025-4617-4A2D-A2EC-554B4E1E0FB5}"/>
              </a:ext>
            </a:extLst>
          </p:cNvPr>
          <p:cNvSpPr/>
          <p:nvPr/>
        </p:nvSpPr>
        <p:spPr>
          <a:xfrm>
            <a:off x="0" y="38202"/>
            <a:ext cx="322150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i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1 Samuel 25:24-28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AD12CB4-FDDD-47BB-A6A1-C84F0CBEABF6}"/>
              </a:ext>
            </a:extLst>
          </p:cNvPr>
          <p:cNvSpPr/>
          <p:nvPr/>
        </p:nvSpPr>
        <p:spPr>
          <a:xfrm>
            <a:off x="2039816" y="3841772"/>
            <a:ext cx="8131126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Abigail Accepts Responsibility </a:t>
            </a:r>
            <a:b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for a Foolish Man</a:t>
            </a:r>
          </a:p>
        </p:txBody>
      </p:sp>
    </p:spTree>
    <p:extLst>
      <p:ext uri="{BB962C8B-B14F-4D97-AF65-F5344CB8AC3E}">
        <p14:creationId xmlns:p14="http://schemas.microsoft.com/office/powerpoint/2010/main" val="1118231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300D08-1087-4C45-8591-3DCA6AF39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837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578</TotalTime>
  <Words>12</Words>
  <Application>Microsoft Office PowerPoint</Application>
  <PresentationFormat>On-screen Show (4:3)</PresentationFormat>
  <Paragraphs>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Garamond</vt:lpstr>
      <vt:lpstr>Calibri Light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Seth Mauldin</dc:creator>
  <cp:lastModifiedBy>Seth Mauldin</cp:lastModifiedBy>
  <cp:revision>8</cp:revision>
  <dcterms:created xsi:type="dcterms:W3CDTF">2017-10-29T01:44:31Z</dcterms:created>
  <dcterms:modified xsi:type="dcterms:W3CDTF">2017-10-29T11:22:55Z</dcterms:modified>
</cp:coreProperties>
</file>