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2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6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5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95C6-2A5A-45DE-9CB2-48CBA2587FE1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A743-80B3-4318-88BC-7E799F4BE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FC43B4-DA85-4C20-A47E-9C814058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FC43B4-DA85-4C20-A47E-9C814058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EB6108-F12A-499A-9788-78E188FF1299}"/>
              </a:ext>
            </a:extLst>
          </p:cNvPr>
          <p:cNvSpPr/>
          <p:nvPr/>
        </p:nvSpPr>
        <p:spPr>
          <a:xfrm>
            <a:off x="422031" y="1491175"/>
            <a:ext cx="8257735" cy="35450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b="1" dirty="0">
                <a:latin typeface="Cambria" panose="02040503050406030204" pitchFamily="18" charset="0"/>
              </a:rPr>
              <a:t>A lack of trust…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b="1" dirty="0">
                <a:latin typeface="Cambria" panose="02040503050406030204" pitchFamily="18" charset="0"/>
              </a:rPr>
              <a:t>A dependence on self…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b="1" dirty="0">
                <a:latin typeface="Cambria" panose="02040503050406030204" pitchFamily="18" charset="0"/>
              </a:rPr>
              <a:t>An impatient attitude…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b="1" dirty="0">
                <a:latin typeface="Cambria" panose="02040503050406030204" pitchFamily="18" charset="0"/>
              </a:rPr>
              <a:t>Inability to focus…</a:t>
            </a:r>
          </a:p>
        </p:txBody>
      </p:sp>
    </p:spTree>
    <p:extLst>
      <p:ext uri="{BB962C8B-B14F-4D97-AF65-F5344CB8AC3E}">
        <p14:creationId xmlns:p14="http://schemas.microsoft.com/office/powerpoint/2010/main" val="36128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FC43B4-DA85-4C20-A47E-9C814058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EB6108-F12A-499A-9788-78E188FF1299}"/>
              </a:ext>
            </a:extLst>
          </p:cNvPr>
          <p:cNvSpPr/>
          <p:nvPr/>
        </p:nvSpPr>
        <p:spPr>
          <a:xfrm>
            <a:off x="443132" y="1547446"/>
            <a:ext cx="8264770" cy="35450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50" b="1" dirty="0">
                <a:latin typeface="Cambria" panose="02040503050406030204" pitchFamily="18" charset="0"/>
              </a:rPr>
              <a:t>God is better equipped to handle </a:t>
            </a:r>
            <a:br>
              <a:rPr lang="en-US" sz="2750" b="1" dirty="0">
                <a:latin typeface="Cambria" panose="02040503050406030204" pitchFamily="18" charset="0"/>
              </a:rPr>
            </a:br>
            <a:r>
              <a:rPr lang="en-US" sz="2750" b="1" dirty="0">
                <a:latin typeface="Cambria" panose="02040503050406030204" pitchFamily="18" charset="0"/>
              </a:rPr>
              <a:t>every difficulty…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50" b="1" dirty="0">
                <a:latin typeface="Cambria" panose="02040503050406030204" pitchFamily="18" charset="0"/>
              </a:rPr>
              <a:t>We have to remember—God is the one </a:t>
            </a:r>
            <a:r>
              <a:rPr lang="en-US" sz="2750" b="1">
                <a:latin typeface="Cambria" panose="02040503050406030204" pitchFamily="18" charset="0"/>
              </a:rPr>
              <a:t>with </a:t>
            </a:r>
            <a:br>
              <a:rPr lang="en-US" sz="2750" b="1">
                <a:latin typeface="Cambria" panose="02040503050406030204" pitchFamily="18" charset="0"/>
              </a:rPr>
            </a:br>
            <a:r>
              <a:rPr lang="en-US" sz="2750" b="1">
                <a:latin typeface="Cambria" panose="02040503050406030204" pitchFamily="18" charset="0"/>
              </a:rPr>
              <a:t>the </a:t>
            </a:r>
            <a:r>
              <a:rPr lang="en-US" sz="2750" b="1" dirty="0">
                <a:latin typeface="Cambria" panose="02040503050406030204" pitchFamily="18" charset="0"/>
              </a:rPr>
              <a:t>answers…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50" b="1" dirty="0">
                <a:latin typeface="Cambria" panose="02040503050406030204" pitchFamily="18" charset="0"/>
              </a:rPr>
              <a:t>Trusting God with the physical lets us focus on the spiritual…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50" b="1" dirty="0">
                <a:latin typeface="Cambria" panose="02040503050406030204" pitchFamily="18" charset="0"/>
              </a:rPr>
              <a:t>Letting God be the Judge is a load off our minds…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FC43B4-DA85-4C20-A47E-9C814058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EB6108-F12A-499A-9788-78E188FF1299}"/>
              </a:ext>
            </a:extLst>
          </p:cNvPr>
          <p:cNvSpPr/>
          <p:nvPr/>
        </p:nvSpPr>
        <p:spPr>
          <a:xfrm>
            <a:off x="443132" y="1547446"/>
            <a:ext cx="8257735" cy="35450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50" b="1" dirty="0">
                <a:latin typeface="Cambria" panose="02040503050406030204" pitchFamily="18" charset="0"/>
              </a:rPr>
              <a:t>When we refuse to let anxiety go, we are communicating a lack of faith…</a:t>
            </a:r>
            <a:br>
              <a:rPr lang="en-US" sz="2750" b="1" dirty="0">
                <a:latin typeface="Cambria" panose="02040503050406030204" pitchFamily="18" charset="0"/>
              </a:rPr>
            </a:br>
            <a:endParaRPr lang="en-US" sz="2750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50" b="1" dirty="0">
                <a:latin typeface="Cambria" panose="02040503050406030204" pitchFamily="18" charset="0"/>
              </a:rPr>
              <a:t>Anxiety leads us to make rash decisions when we should be still…</a:t>
            </a:r>
            <a:br>
              <a:rPr lang="en-US" sz="2750" b="1" dirty="0">
                <a:latin typeface="Cambria" panose="02040503050406030204" pitchFamily="18" charset="0"/>
              </a:rPr>
            </a:br>
            <a:endParaRPr lang="en-US" sz="2750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50" b="1" dirty="0">
                <a:latin typeface="Cambria" panose="02040503050406030204" pitchFamily="18" charset="0"/>
              </a:rPr>
              <a:t>Anxiety quickly leads to discouragement…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40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Arial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4</cp:revision>
  <dcterms:created xsi:type="dcterms:W3CDTF">2017-12-17T20:04:25Z</dcterms:created>
  <dcterms:modified xsi:type="dcterms:W3CDTF">2017-12-17T20:15:27Z</dcterms:modified>
</cp:coreProperties>
</file>