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Aparajita" panose="02020603050405020304" pitchFamily="18" charset="0"/>
      <p:regular r:id="rId9"/>
    </p:embeddedFont>
    <p:embeddedFont>
      <p:font typeface="Modern No. 20" panose="02070704070505020303" pitchFamily="18" charset="0"/>
      <p:regular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162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2177-02DA-4990-BF30-1A880318EAEA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3F8FE-16D6-4901-BB42-53F13E58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5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2177-02DA-4990-BF30-1A880318EAEA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3F8FE-16D6-4901-BB42-53F13E58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2177-02DA-4990-BF30-1A880318EAEA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3F8FE-16D6-4901-BB42-53F13E58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7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2177-02DA-4990-BF30-1A880318EAEA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3F8FE-16D6-4901-BB42-53F13E58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1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2177-02DA-4990-BF30-1A880318EAEA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3F8FE-16D6-4901-BB42-53F13E58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7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2177-02DA-4990-BF30-1A880318EAEA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3F8FE-16D6-4901-BB42-53F13E58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3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2177-02DA-4990-BF30-1A880318EAEA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3F8FE-16D6-4901-BB42-53F13E58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6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2177-02DA-4990-BF30-1A880318EAEA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3F8FE-16D6-4901-BB42-53F13E58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7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2177-02DA-4990-BF30-1A880318EAEA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3F8FE-16D6-4901-BB42-53F13E58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1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2177-02DA-4990-BF30-1A880318EAEA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3F8FE-16D6-4901-BB42-53F13E58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7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2177-02DA-4990-BF30-1A880318EAEA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3F8FE-16D6-4901-BB42-53F13E58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4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62177-02DA-4990-BF30-1A880318EAEA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3F8FE-16D6-4901-BB42-53F13E58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9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25132-17D8-4D01-81E3-C5DB6F41DE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FFD1F6-A006-4DE0-9FBF-66C591923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ody of water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AD1227F5-D309-4565-B1C2-A73FA481D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4" y="1"/>
            <a:ext cx="9154934" cy="6857999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30060B14-9339-41AB-92C4-07158D7A666A}"/>
              </a:ext>
            </a:extLst>
          </p:cNvPr>
          <p:cNvSpPr/>
          <p:nvPr/>
        </p:nvSpPr>
        <p:spPr>
          <a:xfrm rot="5400000" flipH="1" flipV="1">
            <a:off x="1143002" y="-1143002"/>
            <a:ext cx="6858000" cy="9144000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F59CA3-A919-437B-807C-53338E2874F8}"/>
              </a:ext>
            </a:extLst>
          </p:cNvPr>
          <p:cNvSpPr txBox="1"/>
          <p:nvPr/>
        </p:nvSpPr>
        <p:spPr>
          <a:xfrm>
            <a:off x="2508069" y="4799260"/>
            <a:ext cx="6723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Modern No. 20" panose="02070704070505020303" pitchFamily="18" charset="0"/>
                <a:cs typeface="Aparajita" panose="020B0502040204020203" pitchFamily="18" charset="0"/>
              </a:rPr>
              <a:t>Confidence Born of Integrity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78DB94-F6D2-4D8A-B9E5-066E5255610E}"/>
              </a:ext>
            </a:extLst>
          </p:cNvPr>
          <p:cNvSpPr txBox="1"/>
          <p:nvPr/>
        </p:nvSpPr>
        <p:spPr>
          <a:xfrm>
            <a:off x="3827418" y="3937744"/>
            <a:ext cx="4820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Modern No. 20" panose="02070704070505020303" pitchFamily="18" charset="0"/>
                <a:cs typeface="Aparajita" panose="020B0502040204020203" pitchFamily="18" charset="0"/>
              </a:rPr>
              <a:t>The Seventh Psalm</a:t>
            </a:r>
          </a:p>
        </p:txBody>
      </p:sp>
    </p:spTree>
    <p:extLst>
      <p:ext uri="{BB962C8B-B14F-4D97-AF65-F5344CB8AC3E}">
        <p14:creationId xmlns:p14="http://schemas.microsoft.com/office/powerpoint/2010/main" val="341423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ody of water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312876E2-CAFB-45BA-99FE-5F05D81AA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4" y="1"/>
            <a:ext cx="9154934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6B74D2-274B-480F-A763-13CDD2129CB8}"/>
              </a:ext>
            </a:extLst>
          </p:cNvPr>
          <p:cNvSpPr/>
          <p:nvPr/>
        </p:nvSpPr>
        <p:spPr>
          <a:xfrm>
            <a:off x="-10934" y="0"/>
            <a:ext cx="9154934" cy="68579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73F6A-D6D2-4E0F-B6F2-67A95B2E4B2A}"/>
              </a:ext>
            </a:extLst>
          </p:cNvPr>
          <p:cNvSpPr txBox="1"/>
          <p:nvPr/>
        </p:nvSpPr>
        <p:spPr>
          <a:xfrm>
            <a:off x="0" y="165463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latin typeface="Modern No. 20" panose="02070704070505020303" pitchFamily="18" charset="0"/>
              </a:rPr>
              <a:t>Does your integrity allow you to firmly state that you are blameless?</a:t>
            </a:r>
            <a:br>
              <a:rPr lang="en-US" sz="4400" b="1" dirty="0">
                <a:solidFill>
                  <a:schemeClr val="bg1"/>
                </a:solidFill>
                <a:latin typeface="Modern No. 20" panose="02070704070505020303" pitchFamily="18" charset="0"/>
              </a:rPr>
            </a:br>
            <a:endParaRPr lang="en-US" sz="4400" b="1" dirty="0">
              <a:solidFill>
                <a:schemeClr val="bg1"/>
              </a:solidFill>
              <a:latin typeface="Modern No. 20" panose="020707040705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latin typeface="Modern No. 20" panose="02070704070505020303" pitchFamily="18" charset="0"/>
              </a:rPr>
              <a:t>Would your integrity drive you to stand before God, or turn in fear?</a:t>
            </a:r>
            <a:br>
              <a:rPr lang="en-US" sz="4400" b="1" dirty="0">
                <a:solidFill>
                  <a:schemeClr val="bg1"/>
                </a:solidFill>
                <a:latin typeface="Modern No. 20" panose="02070704070505020303" pitchFamily="18" charset="0"/>
              </a:rPr>
            </a:br>
            <a:endParaRPr lang="en-US" sz="4400" b="1" dirty="0">
              <a:solidFill>
                <a:schemeClr val="bg1"/>
              </a:solidFill>
              <a:latin typeface="Modern No. 20" panose="020707040705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latin typeface="Modern No. 20" panose="02070704070505020303" pitchFamily="18" charset="0"/>
              </a:rPr>
              <a:t>Is you </a:t>
            </a:r>
            <a:r>
              <a:rPr lang="en-US" sz="4400" b="1">
                <a:solidFill>
                  <a:schemeClr val="bg1"/>
                </a:solidFill>
                <a:latin typeface="Modern No. 20" panose="02070704070505020303" pitchFamily="18" charset="0"/>
              </a:rPr>
              <a:t>integrity sincere, </a:t>
            </a:r>
            <a:r>
              <a:rPr lang="en-US" sz="4400" b="1" dirty="0">
                <a:solidFill>
                  <a:schemeClr val="bg1"/>
                </a:solidFill>
                <a:latin typeface="Modern No. 20" panose="02070704070505020303" pitchFamily="18" charset="0"/>
              </a:rPr>
              <a:t>or a front to hide a darker nature?</a:t>
            </a:r>
          </a:p>
        </p:txBody>
      </p:sp>
    </p:spTree>
    <p:extLst>
      <p:ext uri="{BB962C8B-B14F-4D97-AF65-F5344CB8AC3E}">
        <p14:creationId xmlns:p14="http://schemas.microsoft.com/office/powerpoint/2010/main" val="188155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ody of water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312876E2-CAFB-45BA-99FE-5F05D81AA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4" y="1"/>
            <a:ext cx="9154934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6B74D2-274B-480F-A763-13CDD2129CB8}"/>
              </a:ext>
            </a:extLst>
          </p:cNvPr>
          <p:cNvSpPr/>
          <p:nvPr/>
        </p:nvSpPr>
        <p:spPr>
          <a:xfrm>
            <a:off x="-10934" y="0"/>
            <a:ext cx="9154934" cy="68579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73F6A-D6D2-4E0F-B6F2-67A95B2E4B2A}"/>
              </a:ext>
            </a:extLst>
          </p:cNvPr>
          <p:cNvSpPr txBox="1"/>
          <p:nvPr/>
        </p:nvSpPr>
        <p:spPr>
          <a:xfrm>
            <a:off x="-10934" y="200297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Modern No. 20" panose="02070704070505020303" pitchFamily="18" charset="0"/>
              </a:rPr>
              <a:t>Are you striving for an integrity that will allow you to weather difficulty and walk in confidence before God?</a:t>
            </a:r>
          </a:p>
        </p:txBody>
      </p:sp>
    </p:spTree>
    <p:extLst>
      <p:ext uri="{BB962C8B-B14F-4D97-AF65-F5344CB8AC3E}">
        <p14:creationId xmlns:p14="http://schemas.microsoft.com/office/powerpoint/2010/main" val="2770789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40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Arial</vt:lpstr>
      <vt:lpstr>Aparajita</vt:lpstr>
      <vt:lpstr>Modern No. 20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 Mauldin</dc:creator>
  <cp:lastModifiedBy>Seth Mauldin</cp:lastModifiedBy>
  <cp:revision>3</cp:revision>
  <dcterms:created xsi:type="dcterms:W3CDTF">2018-04-01T10:25:18Z</dcterms:created>
  <dcterms:modified xsi:type="dcterms:W3CDTF">2018-04-01T10:43:32Z</dcterms:modified>
</cp:coreProperties>
</file>