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5"/>
      <p:bold r:id="rId6"/>
      <p:italic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70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6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7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07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4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41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59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36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6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5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0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7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2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6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1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62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3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EE40-843B-4571-B15C-DD1666324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1949745"/>
            <a:ext cx="6368995" cy="1180544"/>
          </a:xfrm>
        </p:spPr>
        <p:txBody>
          <a:bodyPr/>
          <a:lstStyle/>
          <a:p>
            <a:r>
              <a:rPr lang="en-US" sz="4900" b="1" dirty="0"/>
              <a:t>The Tragedy of Uzzah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4CD47-779C-41B6-82F9-9F212CD57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II Samuel 6</a:t>
            </a:r>
          </a:p>
        </p:txBody>
      </p:sp>
    </p:spTree>
    <p:extLst>
      <p:ext uri="{BB962C8B-B14F-4D97-AF65-F5344CB8AC3E}">
        <p14:creationId xmlns:p14="http://schemas.microsoft.com/office/powerpoint/2010/main" val="263331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B7EB56-99C0-4E45-BE3F-063ECA7377A1}"/>
              </a:ext>
            </a:extLst>
          </p:cNvPr>
          <p:cNvSpPr txBox="1"/>
          <p:nvPr/>
        </p:nvSpPr>
        <p:spPr>
          <a:xfrm>
            <a:off x="596348" y="715617"/>
            <a:ext cx="7935402" cy="5168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David may have had the best intentions, </a:t>
            </a:r>
            <a:br>
              <a:rPr lang="en-US" sz="3200" dirty="0"/>
            </a:br>
            <a:r>
              <a:rPr lang="en-US" sz="3200" dirty="0"/>
              <a:t>but they were no substitute for obedience.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While David loved the LORD, his lack </a:t>
            </a:r>
            <a:r>
              <a:rPr lang="en-US" sz="3200"/>
              <a:t>of </a:t>
            </a:r>
            <a:br>
              <a:rPr lang="en-US" sz="3200"/>
            </a:br>
            <a:r>
              <a:rPr lang="en-US" sz="3200"/>
              <a:t>fear </a:t>
            </a:r>
            <a:r>
              <a:rPr lang="en-US" sz="3200" dirty="0"/>
              <a:t>produced a lack of knowledge.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We should be excited and ready to serve God, but first we must learn what He wants. 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 joy that comes with serving God in His way will not always impress others.</a:t>
            </a:r>
          </a:p>
        </p:txBody>
      </p:sp>
    </p:spTree>
    <p:extLst>
      <p:ext uri="{BB962C8B-B14F-4D97-AF65-F5344CB8AC3E}">
        <p14:creationId xmlns:p14="http://schemas.microsoft.com/office/powerpoint/2010/main" val="263526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B7EB56-99C0-4E45-BE3F-063ECA7377A1}"/>
              </a:ext>
            </a:extLst>
          </p:cNvPr>
          <p:cNvSpPr txBox="1"/>
          <p:nvPr/>
        </p:nvSpPr>
        <p:spPr>
          <a:xfrm>
            <a:off x="604299" y="1009815"/>
            <a:ext cx="7935402" cy="388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Can we determine to carefully observe </a:t>
            </a:r>
            <a:br>
              <a:rPr lang="en-US" sz="3200" dirty="0"/>
            </a:br>
            <a:r>
              <a:rPr lang="en-US" sz="3200" dirty="0"/>
              <a:t>God’s will in the way He has revealed it?</a:t>
            </a:r>
          </a:p>
          <a:p>
            <a:pPr marL="457200" indent="-4572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Can we determine to fearfully serve Him </a:t>
            </a:r>
            <a:br>
              <a:rPr lang="en-US" sz="3200" dirty="0"/>
            </a:br>
            <a:r>
              <a:rPr lang="en-US" sz="3200" dirty="0"/>
              <a:t>and encourage others to do the same?</a:t>
            </a:r>
          </a:p>
          <a:p>
            <a:pPr marL="457200" indent="-4572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Can we be satisfied with sticking out, </a:t>
            </a:r>
            <a:br>
              <a:rPr lang="en-US" sz="3200" dirty="0"/>
            </a:br>
            <a:r>
              <a:rPr lang="en-US" sz="3200" dirty="0"/>
              <a:t>knowing that we are pleasing to God?</a:t>
            </a:r>
          </a:p>
        </p:txBody>
      </p:sp>
    </p:spTree>
    <p:extLst>
      <p:ext uri="{BB962C8B-B14F-4D97-AF65-F5344CB8AC3E}">
        <p14:creationId xmlns:p14="http://schemas.microsoft.com/office/powerpoint/2010/main" val="114930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21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Garamond</vt:lpstr>
      <vt:lpstr>Arial</vt:lpstr>
      <vt:lpstr>Organic</vt:lpstr>
      <vt:lpstr>The Tragedy of Uzzah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 Uzzah</dc:title>
  <dc:creator>Seth Mauldin</dc:creator>
  <cp:lastModifiedBy>Seth Mauldin</cp:lastModifiedBy>
  <cp:revision>2</cp:revision>
  <dcterms:created xsi:type="dcterms:W3CDTF">2018-04-08T10:53:02Z</dcterms:created>
  <dcterms:modified xsi:type="dcterms:W3CDTF">2018-04-08T11:02:12Z</dcterms:modified>
</cp:coreProperties>
</file>