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68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t>5/19/18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7070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t>5/19/18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67356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t>5/19/18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72766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t>5/19/18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652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t>5/19/18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8576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t>5/19/18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60711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t>5/19/18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78888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t>5/19/18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10886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t>5/19/18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33482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t>5/19/18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292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BBA0D-0C57-A745-A399-9B3A02E0D57D}" type="datetimeFigureOut">
              <a:rPr lang="en-US" smtClean="0"/>
              <a:t>5/19/18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3CE5-D568-8047-8E19-D17A8093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52736"/>
      </p:ext>
    </p:extLst>
  </p:cSld>
  <p:clrMapOvr>
    <a:masterClrMapping/>
  </p:clrMapOvr>
  <p:transition xmlns:p14="http://schemas.microsoft.com/office/powerpoint/2010/main"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BBA0D-0C57-A745-A399-9B3A02E0D57D}" type="datetimeFigureOut">
              <a:rPr lang="en-US" smtClean="0"/>
              <a:t>5/19/18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3CE5-D568-8047-8E19-D17A8093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02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wip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5401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076" y="84435"/>
            <a:ext cx="87898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Peace That Surpasses Understanding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4040" y="774700"/>
            <a:ext cx="2655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Philippians 4:6-7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2600" y="1358900"/>
            <a:ext cx="4612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BEGINS – BY OBEYING CHRIST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6204" y="1841500"/>
            <a:ext cx="66003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ACTS 16:30 – “What Must I Do To Be Saved?”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   31 – “Believe On The Lord Jesus Christ”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   32 – They Spoke the Word of the Lord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   33 – Baptized the Same Hour of the Night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	   34 – “Having Believed In God”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5300" y="3911600"/>
            <a:ext cx="6582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558ED5"/>
                </a:solidFill>
              </a:rPr>
              <a:t>FAITH – THAT GROWS IN LOVE, Phil. 1:9-12</a:t>
            </a:r>
            <a:endParaRPr lang="en-US" sz="2800" b="1" dirty="0">
              <a:solidFill>
                <a:srgbClr val="558ED5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5703" y="4419600"/>
            <a:ext cx="72498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“ABOUNDS” IN KNOWLEDGE AND DISCERNMENT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(1) Discerns Both Good and Evil, v.10</a:t>
            </a:r>
          </a:p>
          <a:p>
            <a:r>
              <a:rPr lang="en-US" sz="2400" b="1" dirty="0"/>
              <a:t>	</a:t>
            </a:r>
            <a:r>
              <a:rPr lang="en-US" sz="2400" b="1" dirty="0" smtClean="0"/>
              <a:t>(2) Lives A Pure and Holy Life</a:t>
            </a:r>
          </a:p>
          <a:p>
            <a:endParaRPr lang="en-US" sz="2400" b="1" dirty="0"/>
          </a:p>
          <a:p>
            <a:r>
              <a:rPr lang="en-US" sz="2400" b="1" dirty="0" smtClean="0"/>
              <a:t>Versus Being “Unskilled in the Word,” Hebrews 5:12-14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4914021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9084" y="84435"/>
            <a:ext cx="660584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“To Live Is Christ” Phil. 1:21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800" y="1079500"/>
            <a:ext cx="2749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</a:rPr>
              <a:t>CIRCUMSTANCES</a:t>
            </a:r>
            <a:endParaRPr lang="en-US" sz="28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5200" y="1079500"/>
            <a:ext cx="3529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CAUSE FOR REJOICING</a:t>
            </a:r>
            <a:endParaRPr lang="en-US" sz="28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000" y="1803400"/>
            <a:ext cx="2766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53735"/>
                </a:solidFill>
              </a:rPr>
              <a:t>CHAINS,  </a:t>
            </a:r>
            <a:r>
              <a:rPr lang="en-US" sz="2800" b="1" dirty="0" smtClean="0"/>
              <a:t>1:12-14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826000" y="1765300"/>
            <a:ext cx="3359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CHRIST WAS KNOWN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60600" y="2247900"/>
            <a:ext cx="3788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‘’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Furtherance of the Gospel”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300" y="2794000"/>
            <a:ext cx="2598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953735"/>
                </a:solidFill>
              </a:rPr>
              <a:t>CRITICS, </a:t>
            </a:r>
            <a:r>
              <a:rPr lang="en-US" sz="2800" b="1" dirty="0" smtClean="0"/>
              <a:t>1:15-18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838700" y="2755900"/>
            <a:ext cx="37257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4F81BD"/>
                </a:solidFill>
              </a:rPr>
              <a:t>CHRIST WAS PREACHED</a:t>
            </a:r>
            <a:endParaRPr lang="en-US" sz="2800" b="1" dirty="0">
              <a:solidFill>
                <a:srgbClr val="4F81B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57868" y="3263900"/>
            <a:ext cx="5228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604A7B"/>
                </a:solidFill>
              </a:rPr>
              <a:t>Whether From Selfish Ambition or Love</a:t>
            </a:r>
            <a:endParaRPr lang="en-US" sz="2400" b="1" i="1" dirty="0">
              <a:solidFill>
                <a:srgbClr val="604A7B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300" y="3873500"/>
            <a:ext cx="2413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53735"/>
                </a:solidFill>
              </a:rPr>
              <a:t>CRISIS, </a:t>
            </a:r>
            <a:r>
              <a:rPr lang="en-US" sz="2800" b="1" dirty="0" smtClean="0"/>
              <a:t>1:19-26</a:t>
            </a:r>
            <a:endParaRPr lang="en-US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838700" y="3848100"/>
            <a:ext cx="3876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4F81BD"/>
                </a:solidFill>
              </a:rPr>
              <a:t>CHRIST WAS MAGNIFIED</a:t>
            </a:r>
            <a:endParaRPr lang="en-US" sz="2800" b="1" dirty="0">
              <a:solidFill>
                <a:srgbClr val="4F81BD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9332" y="4381500"/>
            <a:ext cx="4112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604A7B"/>
                </a:solidFill>
              </a:rPr>
              <a:t>“Whether by Life or by Death”</a:t>
            </a:r>
            <a:endParaRPr lang="en-US" sz="2400" b="1" i="1" dirty="0">
              <a:solidFill>
                <a:srgbClr val="604A7B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6952" y="4910435"/>
            <a:ext cx="7673896" cy="5847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Single Mind Brings Peace, Matt. 6:33-34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6600" y="5689600"/>
            <a:ext cx="402586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WHAT IS YOUR MIND?</a:t>
            </a:r>
            <a:endParaRPr lang="en-US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838700" y="5562600"/>
            <a:ext cx="37396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“To Live Is __________?</a:t>
            </a:r>
          </a:p>
          <a:p>
            <a:r>
              <a:rPr lang="en-US" sz="2800" b="1" dirty="0" smtClean="0"/>
              <a:t>“To Die is  __________?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4146099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2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8138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147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Basic Bible Studies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Harkrider</dc:creator>
  <cp:lastModifiedBy>Robert Harkrider</cp:lastModifiedBy>
  <cp:revision>22</cp:revision>
  <dcterms:created xsi:type="dcterms:W3CDTF">2018-05-16T13:37:21Z</dcterms:created>
  <dcterms:modified xsi:type="dcterms:W3CDTF">2018-05-19T23:11:44Z</dcterms:modified>
</cp:coreProperties>
</file>