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/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3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4" name="tough_issues-title-3-still-4x3.jpg" descr="tough_issues-title-3-still-4x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The Power Of Pain"/>
          <p:cNvSpPr/>
          <p:nvPr/>
        </p:nvSpPr>
        <p:spPr>
          <a:xfrm>
            <a:off x="835049" y="5731933"/>
            <a:ext cx="11334702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0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The Power Of Pain</a:t>
            </a:r>
          </a:p>
        </p:txBody>
      </p:sp>
      <p:sp>
        <p:nvSpPr>
          <p:cNvPr id="126" name="Job 1-3"/>
          <p:cNvSpPr/>
          <p:nvPr/>
        </p:nvSpPr>
        <p:spPr>
          <a:xfrm>
            <a:off x="5000221" y="7344833"/>
            <a:ext cx="3004358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Job 1-3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0" name="tough_issues-background-still-4x3.jpg" descr="tough_issues-background-still-4x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When Job Lost It All"/>
          <p:cNvSpPr/>
          <p:nvPr/>
        </p:nvSpPr>
        <p:spPr>
          <a:xfrm>
            <a:off x="1581794" y="198966"/>
            <a:ext cx="9841212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8000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When Job Lost It All</a:t>
            </a:r>
          </a:p>
        </p:txBody>
      </p:sp>
      <p:sp>
        <p:nvSpPr>
          <p:cNvPr id="132" name="Job Was A Blameless Man Job 1:1-5…"/>
          <p:cNvSpPr/>
          <p:nvPr/>
        </p:nvSpPr>
        <p:spPr>
          <a:xfrm>
            <a:off x="832817" y="1612899"/>
            <a:ext cx="11339166" cy="558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6500">
                <a:latin typeface="Helvetica"/>
                <a:ea typeface="Helvetica"/>
                <a:cs typeface="Helvetica"/>
                <a:sym typeface="Helvetica"/>
              </a:defRPr>
            </a:pPr>
            <a:r>
              <a:t>Job Was A Blameless Man</a:t>
            </a:r>
            <a:br/>
            <a:r>
              <a:rPr sz="5500"/>
              <a:t>Job 1:1-5</a:t>
            </a:r>
          </a:p>
          <a:p>
            <a:pPr>
              <a:defRPr b="1" sz="6500">
                <a:latin typeface="Helvetica"/>
                <a:ea typeface="Helvetica"/>
                <a:cs typeface="Helvetica"/>
                <a:sym typeface="Helvetica"/>
              </a:defRPr>
            </a:pPr>
            <a:r>
              <a:t>Satan Took Away Everything</a:t>
            </a:r>
            <a:br/>
            <a:r>
              <a:rPr sz="5500"/>
              <a:t>Job 1:6-12, 13-22</a:t>
            </a:r>
          </a:p>
          <a:p>
            <a:pPr>
              <a:defRPr b="1" sz="6500">
                <a:latin typeface="Helvetica"/>
                <a:ea typeface="Helvetica"/>
                <a:cs typeface="Helvetica"/>
                <a:sym typeface="Helvetica"/>
              </a:defRPr>
            </a:pPr>
            <a:r>
              <a:t>Satan Struck Job’s Health</a:t>
            </a:r>
            <a:br/>
            <a:r>
              <a:rPr sz="5500"/>
              <a:t>Job 2:1-13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0" dur="10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6" name="tough_issues-background-still-4x3.jpg" descr="tough_issues-background-still-4x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The Truth About Pain"/>
          <p:cNvSpPr/>
          <p:nvPr/>
        </p:nvSpPr>
        <p:spPr>
          <a:xfrm>
            <a:off x="1327546" y="198966"/>
            <a:ext cx="10349708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8000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The Truth About Pain</a:t>
            </a:r>
          </a:p>
        </p:txBody>
      </p:sp>
      <p:sp>
        <p:nvSpPr>
          <p:cNvPr id="138" name="Satan Knew It Was Powerful Job 1:6-12, 2:1-7…"/>
          <p:cNvSpPr/>
          <p:nvPr/>
        </p:nvSpPr>
        <p:spPr>
          <a:xfrm>
            <a:off x="825158" y="2245359"/>
            <a:ext cx="11354483" cy="4323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b="1" sz="6500">
                <a:latin typeface="Helvetica"/>
                <a:ea typeface="Helvetica"/>
                <a:cs typeface="Helvetica"/>
                <a:sym typeface="Helvetica"/>
              </a:defRPr>
            </a:pPr>
            <a:r>
              <a:t>Satan Knew It Was Powerful</a:t>
            </a:r>
            <a:br/>
            <a:r>
              <a:rPr sz="5500"/>
              <a:t>Job 1:6-12, 2:1-7</a:t>
            </a:r>
          </a:p>
          <a:p>
            <a:pPr>
              <a:lnSpc>
                <a:spcPct val="120000"/>
              </a:lnSpc>
              <a:defRPr b="1" sz="6500">
                <a:latin typeface="Helvetica"/>
                <a:ea typeface="Helvetica"/>
                <a:cs typeface="Helvetica"/>
                <a:sym typeface="Helvetica"/>
              </a:defRPr>
            </a:pPr>
            <a:r>
              <a:t>Pain Causes Many Problems</a:t>
            </a:r>
            <a:br/>
            <a:r>
              <a:rPr sz="5500"/>
              <a:t>Job 2:9-10, 3:3, 11, 26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0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2" name="tough_issues-background-still-4x3.jpg" descr="tough_issues-background-still-4x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Persevering Through Pain"/>
          <p:cNvSpPr/>
          <p:nvPr/>
        </p:nvSpPr>
        <p:spPr>
          <a:xfrm>
            <a:off x="438199" y="230716"/>
            <a:ext cx="12128402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7600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Persevering Through Pain</a:t>
            </a:r>
          </a:p>
        </p:txBody>
      </p:sp>
      <p:sp>
        <p:nvSpPr>
          <p:cNvPr id="144" name="Pain Can Serve A Purpose James 1:2-5…"/>
          <p:cNvSpPr/>
          <p:nvPr/>
        </p:nvSpPr>
        <p:spPr>
          <a:xfrm>
            <a:off x="705646" y="1612899"/>
            <a:ext cx="11593508" cy="558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6500">
                <a:latin typeface="Helvetica"/>
                <a:ea typeface="Helvetica"/>
                <a:cs typeface="Helvetica"/>
                <a:sym typeface="Helvetica"/>
              </a:defRPr>
            </a:pPr>
            <a:r>
              <a:t>Pain Can Serve A Purpose</a:t>
            </a:r>
            <a:br/>
            <a:r>
              <a:rPr sz="5500"/>
              <a:t>James 1:2-5</a:t>
            </a:r>
          </a:p>
          <a:p>
            <a:pPr>
              <a:defRPr b="1" sz="6500">
                <a:latin typeface="Helvetica"/>
                <a:ea typeface="Helvetica"/>
                <a:cs typeface="Helvetica"/>
                <a:sym typeface="Helvetica"/>
              </a:defRPr>
            </a:pPr>
            <a:r>
              <a:t>Don't Be Afraid To Reach Out</a:t>
            </a:r>
            <a:br/>
            <a:r>
              <a:rPr sz="5500"/>
              <a:t>Job 2:11-13</a:t>
            </a:r>
          </a:p>
          <a:p>
            <a:pPr>
              <a:defRPr b="1" sz="6500">
                <a:latin typeface="Helvetica"/>
                <a:ea typeface="Helvetica"/>
                <a:cs typeface="Helvetica"/>
                <a:sym typeface="Helvetica"/>
              </a:defRPr>
            </a:pPr>
            <a:r>
              <a:t>Trust In The Lord</a:t>
            </a:r>
            <a:br/>
            <a:r>
              <a:rPr sz="5500"/>
              <a:t>Job 42:1-6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0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7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