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odern No. 20" panose="02070704070505020303" pitchFamily="18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282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1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4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1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F0C5-EC5A-41F8-8919-45699DB05A37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5E95-5013-49DF-8242-0A9D96E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5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A553C5-7702-43F0-AF6F-D4C3B7AAB0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piece of wood&#10;&#10;Description generated with high confidence">
            <a:extLst>
              <a:ext uri="{FF2B5EF4-FFF2-40B4-BE49-F238E27FC236}">
                <a16:creationId xmlns:a16="http://schemas.microsoft.com/office/drawing/2014/main" id="{8204DCC6-8EE2-4CE8-B94D-6F686980B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D5195-E878-4444-97AA-A87EE07E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53" y="1122362"/>
            <a:ext cx="7911548" cy="290051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Modern No. 20" panose="02070704070505020303" pitchFamily="18" charset="0"/>
              </a:rPr>
              <a:t>A Step By Step Guide to De-Conversion</a:t>
            </a:r>
          </a:p>
        </p:txBody>
      </p:sp>
    </p:spTree>
    <p:extLst>
      <p:ext uri="{BB962C8B-B14F-4D97-AF65-F5344CB8AC3E}">
        <p14:creationId xmlns:p14="http://schemas.microsoft.com/office/powerpoint/2010/main" val="263652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holding a piece of wood&#10;&#10;Description generated with high confidence">
            <a:extLst>
              <a:ext uri="{FF2B5EF4-FFF2-40B4-BE49-F238E27FC236}">
                <a16:creationId xmlns:a16="http://schemas.microsoft.com/office/drawing/2014/main" id="{7450E4BA-1CC9-44EF-9809-700F75B4A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FD788-4EC1-47B3-8571-ED1F88B0BA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8282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4E42B-463E-4E58-A663-27342B58969A}"/>
              </a:ext>
            </a:extLst>
          </p:cNvPr>
          <p:cNvSpPr txBox="1"/>
          <p:nvPr/>
        </p:nvSpPr>
        <p:spPr>
          <a:xfrm>
            <a:off x="87464" y="429371"/>
            <a:ext cx="8969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Step One: Recount the Negatives of Your Fundamentalist Past</a:t>
            </a:r>
          </a:p>
          <a:p>
            <a:pPr algn="ctr"/>
            <a:b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36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Step Two: Portray Yourself as the Victim Who Bravely Fought Your Persecutors </a:t>
            </a:r>
          </a:p>
          <a:p>
            <a:pPr algn="ctr"/>
            <a:b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36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Step Three: Describe Your Old Group as Overly Dogmatic While You are Just a Seeker</a:t>
            </a:r>
          </a:p>
        </p:txBody>
      </p:sp>
    </p:spTree>
    <p:extLst>
      <p:ext uri="{BB962C8B-B14F-4D97-AF65-F5344CB8AC3E}">
        <p14:creationId xmlns:p14="http://schemas.microsoft.com/office/powerpoint/2010/main" val="87062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holding a piece of wood&#10;&#10;Description generated with high confidence">
            <a:extLst>
              <a:ext uri="{FF2B5EF4-FFF2-40B4-BE49-F238E27FC236}">
                <a16:creationId xmlns:a16="http://schemas.microsoft.com/office/drawing/2014/main" id="{7450E4BA-1CC9-44EF-9809-700F75B4A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FD788-4EC1-47B3-8571-ED1F88B0BA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8282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4E42B-463E-4E58-A663-27342B58969A}"/>
              </a:ext>
            </a:extLst>
          </p:cNvPr>
          <p:cNvSpPr txBox="1"/>
          <p:nvPr/>
        </p:nvSpPr>
        <p:spPr>
          <a:xfrm>
            <a:off x="87464" y="1248355"/>
            <a:ext cx="8969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Step Four: Insist Your New Beliefs Are From </a:t>
            </a:r>
            <a:b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Bible and Not a Rejection of It</a:t>
            </a:r>
          </a:p>
          <a:p>
            <a:pPr algn="ctr"/>
            <a:b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36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odern No. 20" panose="02070704070505020303" pitchFamily="18" charset="0"/>
              </a:rPr>
              <a:t>Step Five: Attack the Character of Your Old Group: Uplift the Character of the New</a:t>
            </a:r>
          </a:p>
        </p:txBody>
      </p:sp>
    </p:spTree>
    <p:extLst>
      <p:ext uri="{BB962C8B-B14F-4D97-AF65-F5344CB8AC3E}">
        <p14:creationId xmlns:p14="http://schemas.microsoft.com/office/powerpoint/2010/main" val="112320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holding a piece of wood&#10;&#10;Description generated with high confidence">
            <a:extLst>
              <a:ext uri="{FF2B5EF4-FFF2-40B4-BE49-F238E27FC236}">
                <a16:creationId xmlns:a16="http://schemas.microsoft.com/office/drawing/2014/main" id="{7450E4BA-1CC9-44EF-9809-700F75B4A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5FD788-4EC1-47B3-8571-ED1F88B0BA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8282">
              <a:alpha val="3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4E42B-463E-4E58-A663-27342B58969A}"/>
              </a:ext>
            </a:extLst>
          </p:cNvPr>
          <p:cNvSpPr txBox="1"/>
          <p:nvPr/>
        </p:nvSpPr>
        <p:spPr>
          <a:xfrm>
            <a:off x="87464" y="1017768"/>
            <a:ext cx="8969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Don’t Be Impressed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Don’t Be Fooled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Don’t Be Caught</a:t>
            </a:r>
          </a:p>
        </p:txBody>
      </p:sp>
    </p:spTree>
    <p:extLst>
      <p:ext uri="{BB962C8B-B14F-4D97-AF65-F5344CB8AC3E}">
        <p14:creationId xmlns:p14="http://schemas.microsoft.com/office/powerpoint/2010/main" val="176040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Modern No. 20</vt:lpstr>
      <vt:lpstr>Calibri Light</vt:lpstr>
      <vt:lpstr>Calibri</vt:lpstr>
      <vt:lpstr>Office Theme</vt:lpstr>
      <vt:lpstr>PowerPoint Presentation</vt:lpstr>
      <vt:lpstr>A Step By Step Guide to De-Conversion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Step By Step Guide to De-Conversion</dc:title>
  <dc:creator>Seth Mauldin</dc:creator>
  <cp:lastModifiedBy>Seth Mauldin</cp:lastModifiedBy>
  <cp:revision>8</cp:revision>
  <dcterms:created xsi:type="dcterms:W3CDTF">2018-10-28T10:34:13Z</dcterms:created>
  <dcterms:modified xsi:type="dcterms:W3CDTF">2018-10-28T11:40:54Z</dcterms:modified>
</cp:coreProperties>
</file>