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6"/>
      <p:bold r:id="rId7"/>
      <p:italic r:id="rId8"/>
      <p:boldItalic r:id="rId9"/>
    </p:embeddedFont>
    <p:embeddedFont>
      <p:font typeface="Century Gothic" panose="020B0502020202020204" pitchFamily="34" charset="0"/>
      <p:regular r:id="rId10"/>
      <p:bold r:id="rId11"/>
      <p:italic r:id="rId12"/>
      <p:boldItalic r:id="rId13"/>
    </p:embeddedFont>
    <p:embeddedFont>
      <p:font typeface="Wingdings 3" panose="05040102010807070707" pitchFamily="18" charset="2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8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5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1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26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55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3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2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4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5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FD14-F4BC-4AE1-9ADF-BBB31332879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3D5506-AF15-4F88-8B98-4D4D4203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F5070-E084-4E07-9822-755009E66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1783959"/>
            <a:ext cx="4518095" cy="2889114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Companions and Character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B8A54-763C-4F34-AC01-AA15A560E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endParaRPr lang="en-US" sz="1700" dirty="0"/>
          </a:p>
        </p:txBody>
      </p:sp>
      <p:pic>
        <p:nvPicPr>
          <p:cNvPr id="5" name="Picture 4" descr="A green apple&#10;&#10;Description generated with high confidence">
            <a:extLst>
              <a:ext uri="{FF2B5EF4-FFF2-40B4-BE49-F238E27FC236}">
                <a16:creationId xmlns:a16="http://schemas.microsoft.com/office/drawing/2014/main" id="{4CE23208-4E65-444E-80B7-9219DB7C81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0" r="27026"/>
          <a:stretch/>
        </p:blipFill>
        <p:spPr>
          <a:xfrm>
            <a:off x="20" y="10"/>
            <a:ext cx="451809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4836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3E056-477D-41B1-A285-E2924109EEBD}"/>
              </a:ext>
            </a:extLst>
          </p:cNvPr>
          <p:cNvSpPr txBox="1"/>
          <p:nvPr/>
        </p:nvSpPr>
        <p:spPr>
          <a:xfrm>
            <a:off x="185351" y="1359243"/>
            <a:ext cx="88350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We Can Purposefully Ignore the </a:t>
            </a:r>
            <a:br>
              <a:rPr lang="en-US" sz="3600" dirty="0"/>
            </a:br>
            <a:r>
              <a:rPr lang="en-US" sz="3600" dirty="0"/>
              <a:t>Bad Character of Those We Want </a:t>
            </a:r>
            <a:br>
              <a:rPr lang="en-US" sz="3600" dirty="0"/>
            </a:br>
            <a:r>
              <a:rPr lang="en-US" sz="3600" dirty="0"/>
              <a:t>as Companions.</a:t>
            </a:r>
            <a:br>
              <a:rPr lang="en-US" sz="3600" dirty="0"/>
            </a:b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Wicked Companions Will Always </a:t>
            </a:r>
            <a:br>
              <a:rPr lang="en-US" sz="3600" dirty="0"/>
            </a:br>
            <a:r>
              <a:rPr lang="en-US" sz="3600" dirty="0"/>
              <a:t>Seek What is Best </a:t>
            </a:r>
            <a:r>
              <a:rPr lang="en-US" sz="3600"/>
              <a:t>for Themselves.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614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3E056-477D-41B1-A285-E2924109EEBD}"/>
              </a:ext>
            </a:extLst>
          </p:cNvPr>
          <p:cNvSpPr txBox="1"/>
          <p:nvPr/>
        </p:nvSpPr>
        <p:spPr>
          <a:xfrm>
            <a:off x="852616" y="1383957"/>
            <a:ext cx="7438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God </a:t>
            </a:r>
            <a:r>
              <a:rPr lang="en-US" sz="3600" i="1" dirty="0"/>
              <a:t>Does Not</a:t>
            </a:r>
            <a:r>
              <a:rPr lang="en-US" sz="3600" dirty="0"/>
              <a:t> Approve of Continued Association With </a:t>
            </a:r>
            <a:br>
              <a:rPr lang="en-US" sz="3600" dirty="0"/>
            </a:br>
            <a:r>
              <a:rPr lang="en-US" sz="3600" dirty="0"/>
              <a:t>the Wicked.</a:t>
            </a:r>
            <a:br>
              <a:rPr lang="en-US" sz="3600" dirty="0"/>
            </a:b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What Does Your Choice of Companion Say About the</a:t>
            </a:r>
            <a:br>
              <a:rPr lang="en-US" sz="3600" dirty="0"/>
            </a:br>
            <a:r>
              <a:rPr lang="en-US" sz="3600" dirty="0"/>
              <a:t>Quality of Your Character?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131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3E056-477D-41B1-A285-E2924109EEBD}"/>
              </a:ext>
            </a:extLst>
          </p:cNvPr>
          <p:cNvSpPr txBox="1"/>
          <p:nvPr/>
        </p:nvSpPr>
        <p:spPr>
          <a:xfrm>
            <a:off x="0" y="2274838"/>
            <a:ext cx="88350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/>
              <a:t>It Is Impossible to Tell How Much Damage May Come From Wicked Companions.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42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580</TotalTime>
  <Words>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 Antiqua</vt:lpstr>
      <vt:lpstr>Century Gothic</vt:lpstr>
      <vt:lpstr>Arial</vt:lpstr>
      <vt:lpstr>Wingdings 3</vt:lpstr>
      <vt:lpstr>Wisp</vt:lpstr>
      <vt:lpstr>Companions and Character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Companions and Character</dc:title>
  <dc:creator>Seth Mauldin</dc:creator>
  <cp:lastModifiedBy>Seth Mauldin</cp:lastModifiedBy>
  <cp:revision>7</cp:revision>
  <dcterms:created xsi:type="dcterms:W3CDTF">2018-10-14T01:55:34Z</dcterms:created>
  <dcterms:modified xsi:type="dcterms:W3CDTF">2018-10-14T11:36:03Z</dcterms:modified>
</cp:coreProperties>
</file>