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5" r:id="rId3"/>
    <p:sldId id="273" r:id="rId4"/>
    <p:sldId id="256" r:id="rId5"/>
    <p:sldId id="272" r:id="rId6"/>
    <p:sldId id="261" r:id="rId7"/>
    <p:sldId id="267" r:id="rId8"/>
    <p:sldId id="274" r:id="rId9"/>
    <p:sldId id="268" r:id="rId10"/>
    <p:sldId id="276" r:id="rId11"/>
    <p:sldId id="266" r:id="rId12"/>
    <p:sldId id="269" r:id="rId13"/>
    <p:sldId id="258" r:id="rId14"/>
    <p:sldId id="262" r:id="rId15"/>
    <p:sldId id="264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EB56-02D1-F846-8067-207257CA0D3F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09ED8-DB03-D74C-8948-4C0970F2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59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17C34-215D-1C4E-8D68-77E9DAAAF272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FB621-6719-6045-97D0-C4A2B0173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4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B621-6719-6045-97D0-C4A2B01739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9057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7456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1195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8434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0871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885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3964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182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607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9293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04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BBB4-D844-BC47-8FBE-C09D02D71C81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EBF8-B13A-414B-BC5F-06C521AF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0916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161" y="2760162"/>
            <a:ext cx="5677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STAND FAST IN THE LORD</a:t>
            </a:r>
            <a:r>
              <a:rPr lang="en-US" sz="2800" b="1" dirty="0" smtClean="0"/>
              <a:t>”  Phil. 4:1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The Single Mind, Phil. 1:21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4573" y="1270003"/>
            <a:ext cx="7293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 ESSENTIAL PART</a:t>
            </a:r>
            <a:r>
              <a:rPr lang="en-US" sz="2800" b="1" dirty="0" smtClean="0"/>
              <a:t>:  “</a:t>
            </a:r>
            <a:r>
              <a:rPr lang="en-US" sz="2800" b="1" i="1" dirty="0" smtClean="0"/>
              <a:t>IN THE LORD</a:t>
            </a:r>
            <a:r>
              <a:rPr lang="en-US" sz="2800" b="1" dirty="0" smtClean="0"/>
              <a:t>”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“By Faith” Gal. 3:26-27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“Baptized Into Christ” Rom.6:3-4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25031" y="3774495"/>
            <a:ext cx="7737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“</a:t>
            </a:r>
            <a:r>
              <a:rPr lang="en-US" sz="2800" b="1" i="1" dirty="0">
                <a:solidFill>
                  <a:prstClr val="black"/>
                </a:solidFill>
              </a:rPr>
              <a:t>BE OF THE SAME MIND IN THE LORD</a:t>
            </a:r>
            <a:r>
              <a:rPr lang="en-US" sz="2800" b="1" dirty="0">
                <a:solidFill>
                  <a:prstClr val="black"/>
                </a:solidFill>
              </a:rPr>
              <a:t>” Phil. 4:2-3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</a:rPr>
              <a:t>	The Submissive Mind, Phil. 2:3-8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159" y="4866781"/>
            <a:ext cx="8000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WHOSE NAMES ARE IN THE BOOK OF LIFE</a:t>
            </a:r>
            <a:r>
              <a:rPr lang="en-US" sz="2800" b="1" dirty="0" smtClean="0"/>
              <a:t>” Phil.4:3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The Spiritual Mind, Phil. 3:20-21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303225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040" y="655856"/>
            <a:ext cx="2655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Philippians 4:6-7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232833" y="1374327"/>
            <a:ext cx="8699499" cy="49475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Philippians </a:t>
            </a:r>
            <a:r>
              <a:rPr lang="en-US" sz="2800" b="1" dirty="0">
                <a:solidFill>
                  <a:schemeClr val="bg1"/>
                </a:solidFill>
              </a:rPr>
              <a:t>4:1–5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Therefore</a:t>
            </a:r>
            <a:r>
              <a:rPr lang="en-US" sz="2800" b="1" dirty="0">
                <a:solidFill>
                  <a:schemeClr val="bg1"/>
                </a:solidFill>
              </a:rPr>
              <a:t>, my beloved and longed-for brethren, my joy and crown, so stand fast in the Lord, beloved. </a:t>
            </a:r>
          </a:p>
          <a:p>
            <a:pPr indent="228600">
              <a:spcBef>
                <a:spcPts val="900"/>
              </a:spcBef>
            </a:pP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b="1" dirty="0">
                <a:solidFill>
                  <a:schemeClr val="bg1"/>
                </a:solidFill>
              </a:rPr>
              <a:t>I implore </a:t>
            </a:r>
            <a:r>
              <a:rPr lang="en-US" sz="2800" b="1" dirty="0" err="1">
                <a:solidFill>
                  <a:schemeClr val="bg1"/>
                </a:solidFill>
              </a:rPr>
              <a:t>Euodia</a:t>
            </a:r>
            <a:r>
              <a:rPr lang="en-US" sz="2800" b="1" dirty="0">
                <a:solidFill>
                  <a:schemeClr val="bg1"/>
                </a:solidFill>
              </a:rPr>
              <a:t> and I implore </a:t>
            </a:r>
            <a:r>
              <a:rPr lang="en-US" sz="2800" b="1" dirty="0" err="1">
                <a:solidFill>
                  <a:schemeClr val="bg1"/>
                </a:solidFill>
              </a:rPr>
              <a:t>Syntyche</a:t>
            </a:r>
            <a:r>
              <a:rPr lang="en-US" sz="2800" b="1" dirty="0">
                <a:solidFill>
                  <a:schemeClr val="bg1"/>
                </a:solidFill>
              </a:rPr>
              <a:t> to be of the same mind in the Lord. </a:t>
            </a:r>
            <a:r>
              <a:rPr lang="en-US" sz="2800" b="1" baseline="30000" dirty="0">
                <a:solidFill>
                  <a:schemeClr val="bg1"/>
                </a:solidFill>
              </a:rPr>
              <a:t>3 </a:t>
            </a:r>
            <a:r>
              <a:rPr lang="en-US" sz="2800" b="1" dirty="0">
                <a:solidFill>
                  <a:schemeClr val="bg1"/>
                </a:solidFill>
              </a:rPr>
              <a:t>And I urge you also, true companion, help these women who labored with me in the gospel, with Clement also, and the rest of my fellow workers, whose names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in the Book of Life.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4 </a:t>
            </a:r>
            <a:r>
              <a:rPr lang="en-US" sz="2800" b="1" dirty="0">
                <a:solidFill>
                  <a:srgbClr val="FFFF00"/>
                </a:solidFill>
              </a:rPr>
              <a:t>Rejoice in the Lord always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dirty="0">
                <a:solidFill>
                  <a:srgbClr val="FFFF00"/>
                </a:solidFill>
              </a:rPr>
              <a:t>Again I will say, rejoice!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5 </a:t>
            </a:r>
            <a:r>
              <a:rPr lang="en-US" sz="2800" b="1" dirty="0">
                <a:solidFill>
                  <a:schemeClr val="bg1"/>
                </a:solidFill>
              </a:rPr>
              <a:t>Let your gentleness be known to all men. </a:t>
            </a:r>
            <a:r>
              <a:rPr lang="en-US" sz="2800" b="1" dirty="0">
                <a:solidFill>
                  <a:srgbClr val="FFFF00"/>
                </a:solidFill>
              </a:rPr>
              <a:t>The Lord </a:t>
            </a:r>
            <a:r>
              <a:rPr lang="en-US" sz="2800" b="1" i="1" dirty="0">
                <a:solidFill>
                  <a:srgbClr val="FFFF00"/>
                </a:solidFill>
              </a:rPr>
              <a:t>is</a:t>
            </a:r>
            <a:r>
              <a:rPr lang="en-US" sz="2800" b="1" dirty="0">
                <a:solidFill>
                  <a:srgbClr val="FFFF00"/>
                </a:solidFill>
              </a:rPr>
              <a:t> at hand.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44736" y="2458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3101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161" y="1387029"/>
            <a:ext cx="5677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“STAND FAST IN THE LORD”  Phil. 4:1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The Single Mind, Phil. 1:21</a:t>
            </a:r>
          </a:p>
        </p:txBody>
      </p:sp>
      <p:sp>
        <p:nvSpPr>
          <p:cNvPr id="8" name="Rectangle 7"/>
          <p:cNvSpPr/>
          <p:nvPr/>
        </p:nvSpPr>
        <p:spPr>
          <a:xfrm>
            <a:off x="713161" y="2401683"/>
            <a:ext cx="76878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“BE OF THE SAME MIND IN THE LORD” Phil. 4:2-3</a:t>
            </a:r>
          </a:p>
          <a:p>
            <a:r>
              <a:rPr lang="en-US" sz="2800" b="1" dirty="0"/>
              <a:t>	The Submissive Mind, Phil. 2:3-</a:t>
            </a:r>
            <a:r>
              <a:rPr lang="en-US" sz="2800" b="1" dirty="0" smtClean="0"/>
              <a:t>8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81315" y="5389068"/>
            <a:ext cx="6567925" cy="52322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FFFF00"/>
                </a:solidFill>
              </a:rPr>
              <a:t>   “</a:t>
            </a:r>
            <a:r>
              <a:rPr lang="en-US" sz="2800" b="1" dirty="0">
                <a:solidFill>
                  <a:srgbClr val="FFFF00"/>
                </a:solidFill>
              </a:rPr>
              <a:t>THE LORD IS AT HAND” Phil. 4:</a:t>
            </a:r>
            <a:r>
              <a:rPr lang="en-US" sz="2800" b="1" dirty="0" smtClean="0">
                <a:solidFill>
                  <a:srgbClr val="FFFF00"/>
                </a:solidFill>
              </a:rPr>
              <a:t>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226" y="3406753"/>
            <a:ext cx="79031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“WHOSE NAMES ARE IN THE BOOK OF LIFE” Phil.4:3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The Spiritual Mind, Phil. 3:20-21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316" y="4463198"/>
            <a:ext cx="6567925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b="1" u="sng" dirty="0" smtClean="0">
                <a:solidFill>
                  <a:srgbClr val="FFFF00"/>
                </a:solidFill>
              </a:rPr>
              <a:t>RESULT: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</a:rPr>
              <a:t>   “</a:t>
            </a:r>
            <a:r>
              <a:rPr lang="en-US" sz="2800" b="1" dirty="0">
                <a:solidFill>
                  <a:srgbClr val="FFFF00"/>
                </a:solidFill>
              </a:rPr>
              <a:t>REJOICE IN THE LORD ALWAYS” Phil. 4:</a:t>
            </a:r>
            <a:r>
              <a:rPr lang="en-US" sz="2800" b="1" dirty="0" smtClean="0">
                <a:solidFill>
                  <a:srgbClr val="FFFF00"/>
                </a:solidFill>
              </a:rPr>
              <a:t>4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5559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185" y="1300677"/>
            <a:ext cx="849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“BE ANXIOUS FOR NOTHING” </a:t>
            </a:r>
            <a:r>
              <a:rPr lang="en-US" sz="2800" b="1" dirty="0" smtClean="0"/>
              <a:t>(Don’t Worry!)  Phil. 4:6</a:t>
            </a:r>
          </a:p>
        </p:txBody>
      </p:sp>
      <p:sp>
        <p:nvSpPr>
          <p:cNvPr id="8" name="Rectangle 7"/>
          <p:cNvSpPr/>
          <p:nvPr/>
        </p:nvSpPr>
        <p:spPr>
          <a:xfrm>
            <a:off x="430185" y="2396430"/>
            <a:ext cx="8234977" cy="26776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Philippians </a:t>
            </a:r>
            <a:r>
              <a:rPr lang="en-US" sz="2800" b="1" dirty="0">
                <a:solidFill>
                  <a:srgbClr val="FFFFFF"/>
                </a:solidFill>
              </a:rPr>
              <a:t>4:6–7 </a:t>
            </a:r>
          </a:p>
          <a:p>
            <a:pPr indent="228600"/>
            <a:r>
              <a:rPr lang="en-US" sz="2800" b="1" baseline="30000" dirty="0">
                <a:solidFill>
                  <a:srgbClr val="FFFFFF"/>
                </a:solidFill>
              </a:rPr>
              <a:t>6 </a:t>
            </a:r>
            <a:r>
              <a:rPr lang="en-US" sz="2800" b="1" dirty="0">
                <a:solidFill>
                  <a:srgbClr val="FFFFFF"/>
                </a:solidFill>
              </a:rPr>
              <a:t>Be anxious for nothing, but in everything by prayer and supplication, with thanksgiving, let your requests be made known to God; </a:t>
            </a:r>
            <a:r>
              <a:rPr lang="en-US" sz="2800" b="1" baseline="30000" dirty="0">
                <a:solidFill>
                  <a:srgbClr val="FFFFFF"/>
                </a:solidFill>
              </a:rPr>
              <a:t>7 </a:t>
            </a:r>
            <a:r>
              <a:rPr lang="en-US" sz="2800" b="1" dirty="0">
                <a:solidFill>
                  <a:srgbClr val="FFFFFF"/>
                </a:solidFill>
              </a:rPr>
              <a:t>and the peace of God, which surpasses all understanding, will guard your hearts and minds through Christ Jesus. </a:t>
            </a:r>
            <a:endParaRPr lang="en-US" sz="2800" b="1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710508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9360" y="5638855"/>
            <a:ext cx="72252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Peace That Surpasses Understanding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695" y="1371897"/>
            <a:ext cx="85330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“BE ANXIOUS FOR NOTHING” </a:t>
            </a:r>
            <a:r>
              <a:rPr lang="en-US" sz="2800" b="1" dirty="0" smtClean="0"/>
              <a:t>(Don’t Worry!)  Phil. 4:6</a:t>
            </a:r>
          </a:p>
          <a:p>
            <a:endParaRPr lang="en-US" sz="2800" b="1" dirty="0"/>
          </a:p>
          <a:p>
            <a:r>
              <a:rPr lang="en-US" sz="2800" b="1" i="1" dirty="0" smtClean="0"/>
              <a:t>“IN EVERYTHING BY PRAYER </a:t>
            </a:r>
            <a:endParaRPr lang="en-US" sz="2800" b="1" i="1" dirty="0" smtClean="0"/>
          </a:p>
          <a:p>
            <a:r>
              <a:rPr lang="en-US" sz="2800" b="1" i="1" dirty="0"/>
              <a:t>	</a:t>
            </a:r>
            <a:r>
              <a:rPr lang="en-US" sz="2800" b="1" i="1" dirty="0" smtClean="0"/>
              <a:t>AND SUPPLICATION WITH THANKSGIVING”</a:t>
            </a:r>
            <a:endParaRPr lang="en-US" sz="2800" b="1" i="1" dirty="0" smtClean="0"/>
          </a:p>
          <a:p>
            <a:endParaRPr lang="en-US" sz="2800" b="1" i="1" dirty="0"/>
          </a:p>
          <a:p>
            <a:r>
              <a:rPr lang="en-US" sz="2800" b="1" i="1" dirty="0" smtClean="0"/>
              <a:t>“THINK (DWELL) ON THESE THINGS” </a:t>
            </a:r>
            <a:r>
              <a:rPr lang="en-US" sz="2800" b="1" dirty="0" smtClean="0"/>
              <a:t>PHIL. 4:8</a:t>
            </a:r>
            <a:r>
              <a:rPr lang="en-US" sz="2800" b="1" dirty="0"/>
              <a:t>	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86094" y="4484973"/>
            <a:ext cx="7971812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TRUE, NOBLE, JUST, PURE, LOVELY, OF GOOD REPORT, ANY VIRTUE, ANYTHING PRAISEWORTHY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2817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283" y="2202415"/>
            <a:ext cx="8495435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</a:rPr>
              <a:t>PEACE OF GOD </a:t>
            </a:r>
            <a:r>
              <a:rPr lang="en-US" sz="3200" b="1" dirty="0" smtClean="0">
                <a:solidFill>
                  <a:schemeClr val="tx2"/>
                </a:solidFill>
              </a:rPr>
              <a:t>WILL GUARD YOUR HEARTS 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</a:rPr>
              <a:t>AND MINDS IN CHRIST JESUS, PHIL. 4:7</a:t>
            </a:r>
          </a:p>
          <a:p>
            <a:pPr>
              <a:lnSpc>
                <a:spcPct val="50000"/>
              </a:lnSpc>
            </a:pPr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THE </a:t>
            </a:r>
            <a:r>
              <a:rPr lang="en-US" sz="3200" b="1" dirty="0" smtClean="0">
                <a:solidFill>
                  <a:srgbClr val="FFFFFF"/>
                </a:solidFill>
              </a:rPr>
              <a:t>GOD OF PEACE </a:t>
            </a:r>
            <a:r>
              <a:rPr lang="en-US" sz="3200" b="1" dirty="0" smtClean="0">
                <a:solidFill>
                  <a:schemeClr val="tx2"/>
                </a:solidFill>
              </a:rPr>
              <a:t>WILL BE WITH YOU, PHIL. 4:9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0194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1221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854" y="1755450"/>
            <a:ext cx="8380293" cy="26776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Philippians </a:t>
            </a:r>
            <a:r>
              <a:rPr lang="en-US" sz="2800" b="1" dirty="0">
                <a:solidFill>
                  <a:srgbClr val="FFFFFF"/>
                </a:solidFill>
              </a:rPr>
              <a:t>4:6–7 </a:t>
            </a:r>
          </a:p>
          <a:p>
            <a:pPr indent="228600"/>
            <a:r>
              <a:rPr lang="en-US" sz="2800" b="1" baseline="30000" dirty="0">
                <a:solidFill>
                  <a:srgbClr val="FFFFFF"/>
                </a:solidFill>
              </a:rPr>
              <a:t>6 </a:t>
            </a:r>
            <a:r>
              <a:rPr lang="en-US" sz="2800" b="1" dirty="0">
                <a:solidFill>
                  <a:srgbClr val="FFFFFF"/>
                </a:solidFill>
              </a:rPr>
              <a:t>Be anxious for nothing, but in everything by prayer and supplication, with thanksgiving, let your requests be made known to God; </a:t>
            </a:r>
            <a:r>
              <a:rPr lang="en-US" sz="2800" b="1" baseline="30000" dirty="0">
                <a:solidFill>
                  <a:srgbClr val="FFFFFF"/>
                </a:solidFill>
              </a:rPr>
              <a:t>7 </a:t>
            </a:r>
            <a:r>
              <a:rPr lang="en-US" sz="2800" b="1" dirty="0">
                <a:solidFill>
                  <a:srgbClr val="FFFFFF"/>
                </a:solidFill>
              </a:rPr>
              <a:t>and the peace of God, which surpasses all understanding, will guard your hearts and minds through Christ Jesus. </a:t>
            </a:r>
            <a:endParaRPr lang="en-US" sz="2800" b="1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59449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9902" y="1284635"/>
            <a:ext cx="72126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ATTITUDES THAT OVERCOME THIEVES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98352" y="85775"/>
            <a:ext cx="79473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REJOICE IN THE LORD ALWAYS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4741" y="745623"/>
            <a:ext cx="245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Philippians 4:4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21104" y="1904784"/>
            <a:ext cx="66267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CIRCUMSTANCES  -- “THE SINGLE MIND”</a:t>
            </a:r>
          </a:p>
          <a:p>
            <a:r>
              <a:rPr lang="en-US" sz="2800" b="1" dirty="0" smtClean="0"/>
              <a:t>   </a:t>
            </a:r>
            <a:r>
              <a:rPr lang="en-US" sz="2800" b="1" dirty="0"/>
              <a:t>“</a:t>
            </a:r>
            <a:r>
              <a:rPr lang="en-US" sz="2800" b="1" i="1" dirty="0"/>
              <a:t>To Live Is Christ; To Die Is Gain</a:t>
            </a:r>
            <a:r>
              <a:rPr lang="en-US" sz="2800" b="1" dirty="0"/>
              <a:t>” Phil.1:21</a:t>
            </a:r>
          </a:p>
          <a:p>
            <a:pPr>
              <a:lnSpc>
                <a:spcPct val="50000"/>
              </a:lnSpc>
            </a:pPr>
            <a:endParaRPr lang="en-US" sz="2800" b="1" dirty="0"/>
          </a:p>
          <a:p>
            <a:r>
              <a:rPr lang="en-US" sz="2800" b="1" dirty="0" smtClean="0"/>
              <a:t>PEOPLE – “THE SUBMISSIVE MIND”</a:t>
            </a:r>
          </a:p>
          <a:p>
            <a:r>
              <a:rPr lang="en-US" sz="2800" b="1" dirty="0" smtClean="0"/>
              <a:t>     </a:t>
            </a:r>
            <a:r>
              <a:rPr lang="en-US" sz="2800" b="1" dirty="0" smtClean="0"/>
              <a:t>Seek The Welfare of Others, </a:t>
            </a:r>
            <a:r>
              <a:rPr lang="en-US" sz="2800" b="1" dirty="0" smtClean="0"/>
              <a:t>Phil. 2:2</a:t>
            </a:r>
            <a:r>
              <a:rPr lang="en-US" sz="2800" b="1" dirty="0" smtClean="0"/>
              <a:t>-5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38259" y="3982376"/>
            <a:ext cx="69807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THINGS – “THE SPIRITUAL MIND”</a:t>
            </a:r>
          </a:p>
          <a:p>
            <a:r>
              <a:rPr lang="en-US" sz="2800" b="1" dirty="0"/>
              <a:t>	</a:t>
            </a:r>
            <a:r>
              <a:rPr lang="en-US" sz="2800" b="1" i="1" dirty="0" smtClean="0"/>
              <a:t>“</a:t>
            </a:r>
            <a:r>
              <a:rPr lang="en-US" sz="2800" b="1" i="1" dirty="0" smtClean="0"/>
              <a:t>Our </a:t>
            </a:r>
            <a:r>
              <a:rPr lang="en-US" sz="2800" b="1" i="1" dirty="0" smtClean="0"/>
              <a:t>Citizenship Is In Heaven” </a:t>
            </a:r>
            <a:r>
              <a:rPr lang="en-US" sz="2800" b="1" dirty="0" smtClean="0"/>
              <a:t>Phil</a:t>
            </a:r>
            <a:r>
              <a:rPr lang="en-US" sz="2800" b="1" dirty="0" smtClean="0"/>
              <a:t>.3</a:t>
            </a:r>
            <a:r>
              <a:rPr lang="en-US" sz="2800" b="1" dirty="0" smtClean="0"/>
              <a:t>:20-21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34092" y="5031624"/>
            <a:ext cx="6168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WORRY – “THE SECURE MIND”</a:t>
            </a:r>
          </a:p>
          <a:p>
            <a:r>
              <a:rPr lang="en-US" sz="2800" b="1" dirty="0"/>
              <a:t>	</a:t>
            </a:r>
            <a:r>
              <a:rPr lang="en-US" sz="2800" b="1" i="1" dirty="0" smtClean="0"/>
              <a:t>“Be Anxious For Nothing” </a:t>
            </a:r>
            <a:r>
              <a:rPr lang="en-US" sz="2800" b="1" dirty="0" smtClean="0"/>
              <a:t>Phil. 4:6-8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7237027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 build="p"/>
      <p:bldP spid="8" grpId="0" build="p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833" y="1374327"/>
            <a:ext cx="8699499" cy="49475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Philippians </a:t>
            </a:r>
            <a:r>
              <a:rPr lang="en-US" sz="2800" b="1" dirty="0">
                <a:solidFill>
                  <a:schemeClr val="bg1"/>
                </a:solidFill>
              </a:rPr>
              <a:t>4:1–5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Therefore</a:t>
            </a:r>
            <a:r>
              <a:rPr lang="en-US" sz="2800" b="1" dirty="0">
                <a:solidFill>
                  <a:schemeClr val="bg1"/>
                </a:solidFill>
              </a:rPr>
              <a:t>, my beloved and longed-for brethren, my joy and crown, so stand fast in the Lord, beloved. </a:t>
            </a:r>
          </a:p>
          <a:p>
            <a:pPr indent="228600">
              <a:spcBef>
                <a:spcPts val="900"/>
              </a:spcBef>
            </a:pP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b="1" dirty="0">
                <a:solidFill>
                  <a:schemeClr val="bg1"/>
                </a:solidFill>
              </a:rPr>
              <a:t>I implore </a:t>
            </a:r>
            <a:r>
              <a:rPr lang="en-US" sz="2800" b="1" dirty="0" err="1">
                <a:solidFill>
                  <a:schemeClr val="bg1"/>
                </a:solidFill>
              </a:rPr>
              <a:t>Euodia</a:t>
            </a:r>
            <a:r>
              <a:rPr lang="en-US" sz="2800" b="1" dirty="0">
                <a:solidFill>
                  <a:schemeClr val="bg1"/>
                </a:solidFill>
              </a:rPr>
              <a:t> and I implore </a:t>
            </a:r>
            <a:r>
              <a:rPr lang="en-US" sz="2800" b="1" dirty="0" err="1">
                <a:solidFill>
                  <a:schemeClr val="bg1"/>
                </a:solidFill>
              </a:rPr>
              <a:t>Syntyche</a:t>
            </a:r>
            <a:r>
              <a:rPr lang="en-US" sz="2800" b="1" dirty="0">
                <a:solidFill>
                  <a:schemeClr val="bg1"/>
                </a:solidFill>
              </a:rPr>
              <a:t> to be of the same mind in the Lord. </a:t>
            </a:r>
            <a:r>
              <a:rPr lang="en-US" sz="2800" b="1" baseline="30000" dirty="0">
                <a:solidFill>
                  <a:schemeClr val="bg1"/>
                </a:solidFill>
              </a:rPr>
              <a:t>3 </a:t>
            </a:r>
            <a:r>
              <a:rPr lang="en-US" sz="2800" b="1" dirty="0">
                <a:solidFill>
                  <a:schemeClr val="bg1"/>
                </a:solidFill>
              </a:rPr>
              <a:t>And I urge you also, true companion, help these women who labored with me in the gospel, with Clement also, and the rest of my fellow workers, whose names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in the Book of Life.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4 </a:t>
            </a:r>
            <a:r>
              <a:rPr lang="en-US" sz="2800" b="1" dirty="0">
                <a:solidFill>
                  <a:schemeClr val="bg1"/>
                </a:solidFill>
              </a:rPr>
              <a:t>Rejoice in the Lord always. Again I will say, rejoice!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5 </a:t>
            </a:r>
            <a:r>
              <a:rPr lang="en-US" sz="2800" b="1" dirty="0">
                <a:solidFill>
                  <a:schemeClr val="bg1"/>
                </a:solidFill>
              </a:rPr>
              <a:t>Let your gentleness be known to all men. The Lord </a:t>
            </a:r>
            <a:r>
              <a:rPr lang="en-US" sz="2800" b="1" i="1" dirty="0">
                <a:solidFill>
                  <a:schemeClr val="bg1"/>
                </a:solidFill>
              </a:rPr>
              <a:t>is</a:t>
            </a:r>
            <a:r>
              <a:rPr lang="en-US" sz="2800" b="1" dirty="0">
                <a:solidFill>
                  <a:schemeClr val="bg1"/>
                </a:solidFill>
              </a:rPr>
              <a:t> at hand. 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44736" y="2458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046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833" y="1374327"/>
            <a:ext cx="8699499" cy="49475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Philippians </a:t>
            </a:r>
            <a:r>
              <a:rPr lang="en-US" sz="2800" b="1" dirty="0">
                <a:solidFill>
                  <a:schemeClr val="bg1"/>
                </a:solidFill>
              </a:rPr>
              <a:t>4:1–5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Therefore</a:t>
            </a:r>
            <a:r>
              <a:rPr lang="en-US" sz="2800" b="1" dirty="0">
                <a:solidFill>
                  <a:schemeClr val="bg1"/>
                </a:solidFill>
              </a:rPr>
              <a:t>, my beloved and longed-for brethren, my joy and crown, so </a:t>
            </a:r>
            <a:r>
              <a:rPr lang="en-US" sz="2800" b="1" dirty="0">
                <a:solidFill>
                  <a:srgbClr val="FFFF00"/>
                </a:solidFill>
              </a:rPr>
              <a:t>stand fast in the Lord</a:t>
            </a:r>
            <a:r>
              <a:rPr lang="en-US" sz="2800" b="1" dirty="0">
                <a:solidFill>
                  <a:schemeClr val="bg1"/>
                </a:solidFill>
              </a:rPr>
              <a:t>, beloved. </a:t>
            </a:r>
          </a:p>
          <a:p>
            <a:pPr indent="228600">
              <a:spcBef>
                <a:spcPts val="900"/>
              </a:spcBef>
            </a:pP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b="1" dirty="0">
                <a:solidFill>
                  <a:schemeClr val="bg1"/>
                </a:solidFill>
              </a:rPr>
              <a:t>I implore </a:t>
            </a:r>
            <a:r>
              <a:rPr lang="en-US" sz="2800" b="1" dirty="0" err="1">
                <a:solidFill>
                  <a:schemeClr val="bg1"/>
                </a:solidFill>
              </a:rPr>
              <a:t>Euodia</a:t>
            </a:r>
            <a:r>
              <a:rPr lang="en-US" sz="2800" b="1" dirty="0">
                <a:solidFill>
                  <a:schemeClr val="bg1"/>
                </a:solidFill>
              </a:rPr>
              <a:t> and I implore </a:t>
            </a:r>
            <a:r>
              <a:rPr lang="en-US" sz="2800" b="1" dirty="0" err="1">
                <a:solidFill>
                  <a:schemeClr val="bg1"/>
                </a:solidFill>
              </a:rPr>
              <a:t>Syntyche</a:t>
            </a:r>
            <a:r>
              <a:rPr lang="en-US" sz="2800" b="1" dirty="0">
                <a:solidFill>
                  <a:schemeClr val="bg1"/>
                </a:solidFill>
              </a:rPr>
              <a:t> to be of the same mind in the Lord. </a:t>
            </a:r>
            <a:r>
              <a:rPr lang="en-US" sz="2800" b="1" baseline="30000" dirty="0">
                <a:solidFill>
                  <a:schemeClr val="bg1"/>
                </a:solidFill>
              </a:rPr>
              <a:t>3 </a:t>
            </a:r>
            <a:r>
              <a:rPr lang="en-US" sz="2800" b="1" dirty="0">
                <a:solidFill>
                  <a:schemeClr val="bg1"/>
                </a:solidFill>
              </a:rPr>
              <a:t>And I urge you also, true companion, help these women who labored with me in the gospel, with Clement also, and the rest of my fellow workers, whose names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in the Book of Life.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4 </a:t>
            </a:r>
            <a:r>
              <a:rPr lang="en-US" sz="2800" b="1" dirty="0">
                <a:solidFill>
                  <a:schemeClr val="bg1"/>
                </a:solidFill>
              </a:rPr>
              <a:t>Rejoice in the Lord always. Again I will say, rejoice!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5 </a:t>
            </a:r>
            <a:r>
              <a:rPr lang="en-US" sz="2800" b="1" dirty="0">
                <a:solidFill>
                  <a:schemeClr val="bg1"/>
                </a:solidFill>
              </a:rPr>
              <a:t>Let your gentleness be known to all men. The Lord </a:t>
            </a:r>
            <a:r>
              <a:rPr lang="en-US" sz="2800" b="1" i="1" dirty="0">
                <a:solidFill>
                  <a:schemeClr val="bg1"/>
                </a:solidFill>
              </a:rPr>
              <a:t>is</a:t>
            </a:r>
            <a:r>
              <a:rPr lang="en-US" sz="2800" b="1" dirty="0">
                <a:solidFill>
                  <a:schemeClr val="bg1"/>
                </a:solidFill>
              </a:rPr>
              <a:t> at hand. 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44736" y="2458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1840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161" y="2760162"/>
            <a:ext cx="5677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STAND FAST IN THE LORD</a:t>
            </a:r>
            <a:r>
              <a:rPr lang="en-US" sz="2800" b="1" dirty="0" smtClean="0"/>
              <a:t>”  Phil. 4:1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The Single Mind, Phil. 1:21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4573" y="1270003"/>
            <a:ext cx="7293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 ESSENTIAL PART</a:t>
            </a:r>
            <a:r>
              <a:rPr lang="en-US" sz="2800" b="1" dirty="0" smtClean="0"/>
              <a:t>:  “</a:t>
            </a:r>
            <a:r>
              <a:rPr lang="en-US" sz="2800" b="1" i="1" dirty="0" smtClean="0"/>
              <a:t>IN THE LORD</a:t>
            </a:r>
            <a:r>
              <a:rPr lang="en-US" sz="2800" b="1" dirty="0" smtClean="0"/>
              <a:t>”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“By Faith” Gal. 3:26-27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“Baptized Into Christ” Rom.6:3-4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2669278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040" y="655856"/>
            <a:ext cx="2655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Philippians 4:6-7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232833" y="1374327"/>
            <a:ext cx="8699499" cy="49475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Philippians </a:t>
            </a:r>
            <a:r>
              <a:rPr lang="en-US" sz="2800" b="1" dirty="0">
                <a:solidFill>
                  <a:schemeClr val="bg1"/>
                </a:solidFill>
              </a:rPr>
              <a:t>4:1–5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Therefore</a:t>
            </a:r>
            <a:r>
              <a:rPr lang="en-US" sz="2800" b="1" dirty="0">
                <a:solidFill>
                  <a:schemeClr val="bg1"/>
                </a:solidFill>
              </a:rPr>
              <a:t>, my beloved and longed-for brethren, my joy and crown, so stand fast in the Lord, beloved. </a:t>
            </a:r>
          </a:p>
          <a:p>
            <a:pPr indent="228600">
              <a:spcBef>
                <a:spcPts val="900"/>
              </a:spcBef>
            </a:pP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b="1" dirty="0">
                <a:solidFill>
                  <a:schemeClr val="bg1"/>
                </a:solidFill>
              </a:rPr>
              <a:t>I implore </a:t>
            </a:r>
            <a:r>
              <a:rPr lang="en-US" sz="2800" b="1" dirty="0" err="1">
                <a:solidFill>
                  <a:schemeClr val="bg1"/>
                </a:solidFill>
              </a:rPr>
              <a:t>Euodia</a:t>
            </a:r>
            <a:r>
              <a:rPr lang="en-US" sz="2800" b="1" dirty="0">
                <a:solidFill>
                  <a:schemeClr val="bg1"/>
                </a:solidFill>
              </a:rPr>
              <a:t> and I implore </a:t>
            </a:r>
            <a:r>
              <a:rPr lang="en-US" sz="2800" b="1" dirty="0" err="1">
                <a:solidFill>
                  <a:schemeClr val="bg1"/>
                </a:solidFill>
              </a:rPr>
              <a:t>Syntyche</a:t>
            </a:r>
            <a:r>
              <a:rPr lang="en-US" sz="2800" b="1" dirty="0">
                <a:solidFill>
                  <a:schemeClr val="bg1"/>
                </a:solidFill>
              </a:rPr>
              <a:t> to </a:t>
            </a:r>
            <a:r>
              <a:rPr lang="en-US" sz="2800" b="1" dirty="0">
                <a:solidFill>
                  <a:srgbClr val="FFFF00"/>
                </a:solidFill>
              </a:rPr>
              <a:t>be of the same mind in the Lord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baseline="30000" dirty="0">
                <a:solidFill>
                  <a:schemeClr val="bg1"/>
                </a:solidFill>
              </a:rPr>
              <a:t>3 </a:t>
            </a:r>
            <a:r>
              <a:rPr lang="en-US" sz="2800" b="1" dirty="0">
                <a:solidFill>
                  <a:schemeClr val="bg1"/>
                </a:solidFill>
              </a:rPr>
              <a:t>And I urge you also, true companion, help these women who labored with me in the gospel, with Clement also, and the rest of my fellow workers, whose names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in the Book of Life.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4 </a:t>
            </a:r>
            <a:r>
              <a:rPr lang="en-US" sz="2800" b="1" dirty="0">
                <a:solidFill>
                  <a:schemeClr val="bg1"/>
                </a:solidFill>
              </a:rPr>
              <a:t>Rejoice in the Lord always. Again I will say, rejoice!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5 </a:t>
            </a:r>
            <a:r>
              <a:rPr lang="en-US" sz="2800" b="1" dirty="0">
                <a:solidFill>
                  <a:schemeClr val="bg1"/>
                </a:solidFill>
              </a:rPr>
              <a:t>Let your gentleness be known to all men. The Lord </a:t>
            </a:r>
            <a:r>
              <a:rPr lang="en-US" sz="2800" b="1" i="1" dirty="0">
                <a:solidFill>
                  <a:schemeClr val="bg1"/>
                </a:solidFill>
              </a:rPr>
              <a:t>is</a:t>
            </a:r>
            <a:r>
              <a:rPr lang="en-US" sz="2800" b="1" dirty="0">
                <a:solidFill>
                  <a:schemeClr val="bg1"/>
                </a:solidFill>
              </a:rPr>
              <a:t> at hand. 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44736" y="2458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688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161" y="2760162"/>
            <a:ext cx="5677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STAND FAST IN THE LORD</a:t>
            </a:r>
            <a:r>
              <a:rPr lang="en-US" sz="2800" b="1" dirty="0" smtClean="0"/>
              <a:t>”  Phil. 4:1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The Single Mind, Phil. 1:21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4573" y="1270003"/>
            <a:ext cx="7293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 ESSENTIAL PART</a:t>
            </a:r>
            <a:r>
              <a:rPr lang="en-US" sz="2800" b="1" dirty="0" smtClean="0"/>
              <a:t>:  “</a:t>
            </a:r>
            <a:r>
              <a:rPr lang="en-US" sz="2800" b="1" i="1" dirty="0" smtClean="0"/>
              <a:t>IN THE LORD</a:t>
            </a:r>
            <a:r>
              <a:rPr lang="en-US" sz="2800" b="1" dirty="0" smtClean="0"/>
              <a:t>”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“By Faith” Gal. 3:26-27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“Baptized Into Christ” Rom.6:3-4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25031" y="3774495"/>
            <a:ext cx="7737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“</a:t>
            </a:r>
            <a:r>
              <a:rPr lang="en-US" sz="2800" b="1" i="1" dirty="0">
                <a:solidFill>
                  <a:prstClr val="black"/>
                </a:solidFill>
              </a:rPr>
              <a:t>BE OF THE SAME MIND IN THE LORD</a:t>
            </a:r>
            <a:r>
              <a:rPr lang="en-US" sz="2800" b="1" dirty="0">
                <a:solidFill>
                  <a:prstClr val="black"/>
                </a:solidFill>
              </a:rPr>
              <a:t>” Phil. 4:2-3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</a:rPr>
              <a:t>	The Submissive Mind, Phil. 2:3-8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3066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069" y="-62266"/>
            <a:ext cx="604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SECURE MIND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040" y="655856"/>
            <a:ext cx="2655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Philippians 4:6-7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232833" y="1374327"/>
            <a:ext cx="8699499" cy="49475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Philippians </a:t>
            </a:r>
            <a:r>
              <a:rPr lang="en-US" sz="2800" b="1" dirty="0">
                <a:solidFill>
                  <a:schemeClr val="bg1"/>
                </a:solidFill>
              </a:rPr>
              <a:t>4:1–5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Therefore</a:t>
            </a:r>
            <a:r>
              <a:rPr lang="en-US" sz="2800" b="1" dirty="0">
                <a:solidFill>
                  <a:schemeClr val="bg1"/>
                </a:solidFill>
              </a:rPr>
              <a:t>, my beloved and longed-for brethren, my joy and crown, so stand fast in the Lord, beloved. </a:t>
            </a:r>
          </a:p>
          <a:p>
            <a:pPr indent="228600">
              <a:spcBef>
                <a:spcPts val="900"/>
              </a:spcBef>
            </a:pP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b="1" dirty="0">
                <a:solidFill>
                  <a:schemeClr val="bg1"/>
                </a:solidFill>
              </a:rPr>
              <a:t>I implore </a:t>
            </a:r>
            <a:r>
              <a:rPr lang="en-US" sz="2800" b="1" dirty="0" err="1">
                <a:solidFill>
                  <a:schemeClr val="bg1"/>
                </a:solidFill>
              </a:rPr>
              <a:t>Euodia</a:t>
            </a:r>
            <a:r>
              <a:rPr lang="en-US" sz="2800" b="1" dirty="0">
                <a:solidFill>
                  <a:schemeClr val="bg1"/>
                </a:solidFill>
              </a:rPr>
              <a:t> and I implore </a:t>
            </a:r>
            <a:r>
              <a:rPr lang="en-US" sz="2800" b="1" dirty="0" err="1">
                <a:solidFill>
                  <a:schemeClr val="bg1"/>
                </a:solidFill>
              </a:rPr>
              <a:t>Syntyche</a:t>
            </a:r>
            <a:r>
              <a:rPr lang="en-US" sz="2800" b="1" dirty="0">
                <a:solidFill>
                  <a:schemeClr val="bg1"/>
                </a:solidFill>
              </a:rPr>
              <a:t> to be of the same mind in the Lord. </a:t>
            </a:r>
            <a:r>
              <a:rPr lang="en-US" sz="2800" b="1" baseline="30000" dirty="0">
                <a:solidFill>
                  <a:schemeClr val="bg1"/>
                </a:solidFill>
              </a:rPr>
              <a:t>3 </a:t>
            </a:r>
            <a:r>
              <a:rPr lang="en-US" sz="2800" b="1" dirty="0">
                <a:solidFill>
                  <a:schemeClr val="bg1"/>
                </a:solidFill>
              </a:rPr>
              <a:t>And I urge you also, true companion, help these women who labored with me in the gospel, with Clement also, and the rest of my fellow workers, </a:t>
            </a:r>
            <a:r>
              <a:rPr lang="en-US" sz="2800" b="1" dirty="0">
                <a:solidFill>
                  <a:srgbClr val="FFFF00"/>
                </a:solidFill>
              </a:rPr>
              <a:t>whose names </a:t>
            </a:r>
            <a:r>
              <a:rPr lang="en-US" sz="2800" b="1" i="1" dirty="0">
                <a:solidFill>
                  <a:srgbClr val="FFFF00"/>
                </a:solidFill>
              </a:rPr>
              <a:t>are</a:t>
            </a:r>
            <a:r>
              <a:rPr lang="en-US" sz="2800" b="1" dirty="0">
                <a:solidFill>
                  <a:srgbClr val="FFFF00"/>
                </a:solidFill>
              </a:rPr>
              <a:t> in the Book of Life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4 </a:t>
            </a:r>
            <a:r>
              <a:rPr lang="en-US" sz="2800" b="1" dirty="0">
                <a:solidFill>
                  <a:schemeClr val="bg1"/>
                </a:solidFill>
              </a:rPr>
              <a:t>Rejoice in the Lord always. Again I will say, rejoice! </a:t>
            </a:r>
          </a:p>
          <a:p>
            <a:pPr indent="228600"/>
            <a:r>
              <a:rPr lang="en-US" sz="2800" b="1" baseline="30000" dirty="0">
                <a:solidFill>
                  <a:schemeClr val="bg1"/>
                </a:solidFill>
              </a:rPr>
              <a:t>5 </a:t>
            </a:r>
            <a:r>
              <a:rPr lang="en-US" sz="2800" b="1" dirty="0">
                <a:solidFill>
                  <a:schemeClr val="bg1"/>
                </a:solidFill>
              </a:rPr>
              <a:t>Let your gentleness be known to all men. The Lord </a:t>
            </a:r>
            <a:r>
              <a:rPr lang="en-US" sz="2800" b="1" i="1" dirty="0">
                <a:solidFill>
                  <a:schemeClr val="bg1"/>
                </a:solidFill>
              </a:rPr>
              <a:t>is</a:t>
            </a:r>
            <a:r>
              <a:rPr lang="en-US" sz="2800" b="1" dirty="0">
                <a:solidFill>
                  <a:schemeClr val="bg1"/>
                </a:solidFill>
              </a:rPr>
              <a:t> at hand. 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44736" y="2458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6807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557</Words>
  <Application>Microsoft Macintosh PowerPoint</Application>
  <PresentationFormat>On-screen Show (4:3)</PresentationFormat>
  <Paragraphs>108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Basic Bible Studies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Harkrider</dc:creator>
  <cp:lastModifiedBy>Robert Harkrider</cp:lastModifiedBy>
  <cp:revision>79</cp:revision>
  <cp:lastPrinted>2018-11-01T21:00:24Z</cp:lastPrinted>
  <dcterms:created xsi:type="dcterms:W3CDTF">2018-05-29T18:08:20Z</dcterms:created>
  <dcterms:modified xsi:type="dcterms:W3CDTF">2018-11-01T21:09:50Z</dcterms:modified>
</cp:coreProperties>
</file>