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8" r:id="rId2"/>
    <p:sldId id="257" r:id="rId3"/>
    <p:sldId id="279" r:id="rId4"/>
    <p:sldId id="280" r:id="rId5"/>
    <p:sldId id="281" r:id="rId6"/>
    <p:sldId id="282" r:id="rId7"/>
  </p:sldIdLst>
  <p:sldSz cx="9144000" cy="6858000" type="screen4x3"/>
  <p:notesSz cx="6858000" cy="9144000"/>
  <p:embeddedFontLst>
    <p:embeddedFont>
      <p:font typeface="Baskerville Old Face" panose="02020602080505020303" pitchFamily="18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lonna MT" panose="04020805060202030203" pitchFamily="8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5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0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1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8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4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6E1D-DBFF-46CB-B788-80F7876E3BDB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960C0-B120-4438-B726-B3BDAD9C4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42EFBD-FE6C-49EF-A0B3-8DDC3071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3ABE7-730E-49A2-917A-607729BEDD42}"/>
              </a:ext>
            </a:extLst>
          </p:cNvPr>
          <p:cNvSpPr txBox="1"/>
          <p:nvPr/>
        </p:nvSpPr>
        <p:spPr>
          <a:xfrm>
            <a:off x="0" y="2990418"/>
            <a:ext cx="907181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>
                <a:solidFill>
                  <a:srgbClr val="58267E"/>
                </a:solidFill>
                <a:latin typeface="Colonna MT" panose="04020805060202030203" pitchFamily="82" charset="0"/>
              </a:rPr>
              <a:t>When the Flesh Fights the Spirit</a:t>
            </a:r>
          </a:p>
        </p:txBody>
      </p:sp>
    </p:spTree>
    <p:extLst>
      <p:ext uri="{BB962C8B-B14F-4D97-AF65-F5344CB8AC3E}">
        <p14:creationId xmlns:p14="http://schemas.microsoft.com/office/powerpoint/2010/main" val="159235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51518-0079-41F3-850F-5373DB38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A11F9-0283-4A1D-96B1-CD6022A2AB67}"/>
              </a:ext>
            </a:extLst>
          </p:cNvPr>
          <p:cNvSpPr txBox="1"/>
          <p:nvPr/>
        </p:nvSpPr>
        <p:spPr>
          <a:xfrm>
            <a:off x="168442" y="104274"/>
            <a:ext cx="8855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olonna MT" panose="04020805060202030203" pitchFamily="82" charset="0"/>
              </a:rPr>
              <a:t>Am I Even Praying in the First Place?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E452-DBA8-4CD0-BDD0-4D585247999A}"/>
              </a:ext>
            </a:extLst>
          </p:cNvPr>
          <p:cNvSpPr txBox="1"/>
          <p:nvPr/>
        </p:nvSpPr>
        <p:spPr>
          <a:xfrm>
            <a:off x="0" y="1780674"/>
            <a:ext cx="6729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  <a:t>Am I simply neglecting prayer through thoughtlessness or a busy schedule?</a:t>
            </a:r>
            <a:b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</a:b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  <a:cs typeface="Aldhabi" panose="020B0604020202020204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  <a:t>Or is there something even deeper at work? An active avoidance brought about because of sin?</a:t>
            </a:r>
          </a:p>
        </p:txBody>
      </p:sp>
    </p:spTree>
    <p:extLst>
      <p:ext uri="{BB962C8B-B14F-4D97-AF65-F5344CB8AC3E}">
        <p14:creationId xmlns:p14="http://schemas.microsoft.com/office/powerpoint/2010/main" val="36231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51518-0079-41F3-850F-5373DB38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A11F9-0283-4A1D-96B1-CD6022A2AB67}"/>
              </a:ext>
            </a:extLst>
          </p:cNvPr>
          <p:cNvSpPr txBox="1"/>
          <p:nvPr/>
        </p:nvSpPr>
        <p:spPr>
          <a:xfrm>
            <a:off x="168442" y="104274"/>
            <a:ext cx="8502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olonna MT" panose="04020805060202030203" pitchFamily="82" charset="0"/>
              </a:rPr>
              <a:t>Have I Built of Barriers of Sin?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E452-DBA8-4CD0-BDD0-4D585247999A}"/>
              </a:ext>
            </a:extLst>
          </p:cNvPr>
          <p:cNvSpPr txBox="1"/>
          <p:nvPr/>
        </p:nvSpPr>
        <p:spPr>
          <a:xfrm>
            <a:off x="0" y="1780674"/>
            <a:ext cx="6729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  <a:t>Prayer is a blessing that comes from being in a relationship with God:</a:t>
            </a:r>
            <a:b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</a:b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  <a:cs typeface="Aldhabi" panose="020B0604020202020204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  <a:t>Sometimes we fail to remember that our choice to pursue sin forces God </a:t>
            </a:r>
            <a:b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</a:b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  <a:t>to distance Himself from us.</a:t>
            </a:r>
          </a:p>
        </p:txBody>
      </p:sp>
    </p:spTree>
    <p:extLst>
      <p:ext uri="{BB962C8B-B14F-4D97-AF65-F5344CB8AC3E}">
        <p14:creationId xmlns:p14="http://schemas.microsoft.com/office/powerpoint/2010/main" val="23174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51518-0079-41F3-850F-5373DB38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A11F9-0283-4A1D-96B1-CD6022A2AB67}"/>
              </a:ext>
            </a:extLst>
          </p:cNvPr>
          <p:cNvSpPr txBox="1"/>
          <p:nvPr/>
        </p:nvSpPr>
        <p:spPr>
          <a:xfrm>
            <a:off x="168442" y="104274"/>
            <a:ext cx="8502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olonna MT" panose="04020805060202030203" pitchFamily="82" charset="0"/>
              </a:rPr>
              <a:t>For What Purpose am I Praying?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E452-DBA8-4CD0-BDD0-4D585247999A}"/>
              </a:ext>
            </a:extLst>
          </p:cNvPr>
          <p:cNvSpPr txBox="1"/>
          <p:nvPr/>
        </p:nvSpPr>
        <p:spPr>
          <a:xfrm>
            <a:off x="0" y="1780674"/>
            <a:ext cx="6729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  <a:t>A child often prays from a perspective of what they hope to do and what they hope to obtain…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  <a:cs typeface="Aldhabi" panose="020B0604020202020204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  <a:t>Have we put away childish prayers, or are we still seeking the will of self?</a:t>
            </a:r>
          </a:p>
        </p:txBody>
      </p:sp>
    </p:spTree>
    <p:extLst>
      <p:ext uri="{BB962C8B-B14F-4D97-AF65-F5344CB8AC3E}">
        <p14:creationId xmlns:p14="http://schemas.microsoft.com/office/powerpoint/2010/main" val="33687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51518-0079-41F3-850F-5373DB38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A11F9-0283-4A1D-96B1-CD6022A2AB67}"/>
              </a:ext>
            </a:extLst>
          </p:cNvPr>
          <p:cNvSpPr txBox="1"/>
          <p:nvPr/>
        </p:nvSpPr>
        <p:spPr>
          <a:xfrm>
            <a:off x="168442" y="104274"/>
            <a:ext cx="8502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olonna MT" panose="04020805060202030203" pitchFamily="82" charset="0"/>
              </a:rPr>
              <a:t>What if the Answer is No?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E452-DBA8-4CD0-BDD0-4D585247999A}"/>
              </a:ext>
            </a:extLst>
          </p:cNvPr>
          <p:cNvSpPr txBox="1"/>
          <p:nvPr/>
        </p:nvSpPr>
        <p:spPr>
          <a:xfrm>
            <a:off x="0" y="1780674"/>
            <a:ext cx="6729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  <a:t>Can I learn to accept that God’s wisdom is far greater than mine?</a:t>
            </a:r>
            <a:b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</a:b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  <a:cs typeface="Aldhabi" panose="020B0604020202020204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  <a:t>Can I trust that an answer of “no” is in my best interest and can still work to </a:t>
            </a:r>
            <a:b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</a:b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  <a:cs typeface="Aldhabi" panose="020B0604020202020204" pitchFamily="2" charset="-78"/>
              </a:rPr>
              <a:t>bring about His will?</a:t>
            </a:r>
          </a:p>
        </p:txBody>
      </p:sp>
    </p:spTree>
    <p:extLst>
      <p:ext uri="{BB962C8B-B14F-4D97-AF65-F5344CB8AC3E}">
        <p14:creationId xmlns:p14="http://schemas.microsoft.com/office/powerpoint/2010/main" val="609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42EFBD-FE6C-49EF-A0B3-8DDC3071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3ABE7-730E-49A2-917A-607729BEDD42}"/>
              </a:ext>
            </a:extLst>
          </p:cNvPr>
          <p:cNvSpPr txBox="1"/>
          <p:nvPr/>
        </p:nvSpPr>
        <p:spPr>
          <a:xfrm>
            <a:off x="0" y="2990418"/>
            <a:ext cx="9071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58267E"/>
                </a:solidFill>
                <a:latin typeface="Colonna MT" panose="04020805060202030203" pitchFamily="82" charset="0"/>
              </a:rPr>
              <a:t>What Stands in the Way?</a:t>
            </a:r>
          </a:p>
        </p:txBody>
      </p:sp>
    </p:spTree>
    <p:extLst>
      <p:ext uri="{BB962C8B-B14F-4D97-AF65-F5344CB8AC3E}">
        <p14:creationId xmlns:p14="http://schemas.microsoft.com/office/powerpoint/2010/main" val="279415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120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Colonna MT</vt:lpstr>
      <vt:lpstr>Baskerville Old Face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Seth Mauldin</cp:lastModifiedBy>
  <cp:revision>6</cp:revision>
  <dcterms:created xsi:type="dcterms:W3CDTF">2019-01-06T12:08:38Z</dcterms:created>
  <dcterms:modified xsi:type="dcterms:W3CDTF">2019-01-06T13:10:55Z</dcterms:modified>
</cp:coreProperties>
</file>