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Bodoni MT Condensed" panose="02070606080606020203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5427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B0B0-863D-4E2B-909E-EC77D8FC898D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EE45-FFD0-48BE-B0E5-D279DB72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94F2-D08A-43BA-BA1C-67BA6D924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9554" y="2393489"/>
            <a:ext cx="5366084" cy="191383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odoni MT Condensed" panose="02070606080606020203" pitchFamily="18" charset="0"/>
              </a:rPr>
              <a:t>What Does Conversion </a:t>
            </a:r>
            <a:br>
              <a:rPr lang="en-US" dirty="0">
                <a:latin typeface="Bodoni MT Condensed" panose="02070606080606020203" pitchFamily="18" charset="0"/>
              </a:rPr>
            </a:br>
            <a:r>
              <a:rPr lang="en-US" dirty="0">
                <a:latin typeface="Bodoni MT Condensed" panose="02070606080606020203" pitchFamily="18" charset="0"/>
              </a:rPr>
              <a:t>Look Like?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79E2D-FE73-4893-BABA-C7034A479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379" y="4780188"/>
            <a:ext cx="4172433" cy="534981"/>
          </a:xfrm>
        </p:spPr>
        <p:txBody>
          <a:bodyPr anchor="t">
            <a:normAutofit/>
          </a:bodyPr>
          <a:lstStyle/>
          <a:p>
            <a:r>
              <a:rPr lang="en-US" sz="2800" i="1" dirty="0">
                <a:latin typeface="Bodoni MT Condensed" panose="02070606080606020203" pitchFamily="18" charset="0"/>
              </a:rPr>
              <a:t>A Study in the Book of Acts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8C04D4B-EC4F-423B-A5D3-337C92F29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463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B37CD-5B3C-4D22-9A90-7385D945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F9974-6F1F-4495-8EE6-955BBCE5AA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275">
              <a:alpha val="6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6A3D1-AEFB-4BB1-99EA-9467B87C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140537"/>
            <a:ext cx="8258676" cy="9262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 Foundation of Pentecost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9083-E7E3-4323-ABB3-A0FD30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3" y="1130968"/>
            <a:ext cx="8662737" cy="55265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They heard a message of Jesus Christ: </a:t>
            </a:r>
            <a:b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Crucified and Risen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This message clearly convicted them of their sin.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They could not remain unchanged, </a:t>
            </a:r>
            <a:b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but sought the solution.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They were compelled to immediately act; they </a:t>
            </a:r>
            <a:b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were immersed in water, having their sins forgiven.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They came out as a different people—their lives immediately began to reflect the changes of </a:t>
            </a:r>
            <a:b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their conversion.</a:t>
            </a:r>
          </a:p>
          <a:p>
            <a:endParaRPr lang="en-US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B37CD-5B3C-4D22-9A90-7385D945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F9974-6F1F-4495-8EE6-955BBCE5AA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275">
              <a:alpha val="6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6A3D1-AEFB-4BB1-99EA-9467B87C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140537"/>
            <a:ext cx="8258676" cy="9262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 Urgency of the Ethiopian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9083-E7E3-4323-ABB3-A0FD30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3" y="1668379"/>
            <a:ext cx="8662737" cy="44035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Now that he’d found a source for answers, his only question was “what’s stopping us now?”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endParaRPr lang="en-US" sz="4100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He did not need to be pushed along, and he was not interested in any delays. </a:t>
            </a:r>
          </a:p>
          <a:p>
            <a:endParaRPr lang="en-US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B37CD-5B3C-4D22-9A90-7385D945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F9974-6F1F-4495-8EE6-955BBCE5AA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275">
              <a:alpha val="6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6A3D1-AEFB-4BB1-99EA-9467B87C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140537"/>
            <a:ext cx="8258676" cy="9262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 Desire of the Centurion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9083-E7E3-4323-ABB3-A0FD30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3" y="1668379"/>
            <a:ext cx="8662737" cy="44035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Cornelius demanded that no portion of God’s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will be kept from him and his family.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endParaRPr lang="en-US" sz="4100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His desire was to know everything that God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required and expected of him. </a:t>
            </a:r>
          </a:p>
          <a:p>
            <a:endParaRPr lang="en-US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B37CD-5B3C-4D22-9A90-7385D945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F9974-6F1F-4495-8EE6-955BBCE5AA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275">
              <a:alpha val="6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6A3D1-AEFB-4BB1-99EA-9467B87C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3" y="140537"/>
            <a:ext cx="8258676" cy="9262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 Action of the Merchant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9083-E7E3-4323-ABB3-A0FD30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3" y="1668379"/>
            <a:ext cx="8662737" cy="44035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Lydia’s request was not born out of a desire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to simply have a stamp of approval.</a:t>
            </a:r>
            <a:b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endParaRPr lang="en-US" sz="4100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1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The great change in her life was reflected by a commitment to be busy with the work. </a:t>
            </a:r>
          </a:p>
          <a:p>
            <a:endParaRPr lang="en-US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B37CD-5B3C-4D22-9A90-7385D945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F9974-6F1F-4495-8EE6-955BBCE5AA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275">
              <a:alpha val="6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6A3D1-AEFB-4BB1-99EA-9467B87C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2" y="82302"/>
            <a:ext cx="8258676" cy="808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Taking it With Us: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9083-E7E3-4323-ABB3-A0FD30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2633"/>
            <a:ext cx="9144000" cy="539816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Is my conversion paired </a:t>
            </a:r>
            <a:b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with a lasting Urgency?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Do I still have a desire to </a:t>
            </a:r>
            <a:b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know what God requires?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Is my life one of dedicated </a:t>
            </a:r>
            <a:b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involvement to the cause of Christ?</a:t>
            </a:r>
          </a:p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Can You Tell the Difference?</a:t>
            </a:r>
          </a:p>
          <a:p>
            <a:pPr>
              <a:lnSpc>
                <a:spcPct val="110000"/>
              </a:lnSpc>
            </a:pPr>
            <a:endParaRPr lang="en-US" sz="4100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0000"/>
              </a:lnSpc>
            </a:pPr>
            <a:endParaRPr lang="en-US" sz="4100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B6303-3065-4534-9067-5E371E37E0CD}"/>
              </a:ext>
            </a:extLst>
          </p:cNvPr>
          <p:cNvSpPr/>
          <p:nvPr/>
        </p:nvSpPr>
        <p:spPr>
          <a:xfrm>
            <a:off x="2542674" y="136358"/>
            <a:ext cx="4002505" cy="705853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Bodoni MT Condensed</vt:lpstr>
      <vt:lpstr>Arial</vt:lpstr>
      <vt:lpstr>Calibri Light</vt:lpstr>
      <vt:lpstr>Office Theme</vt:lpstr>
      <vt:lpstr>What Does Conversion  Look Like?</vt:lpstr>
      <vt:lpstr>The Foundation of Pentecost</vt:lpstr>
      <vt:lpstr>The Urgency of the Ethiopian</vt:lpstr>
      <vt:lpstr>The Desire of the Centurion</vt:lpstr>
      <vt:lpstr>The Action of the Merchant</vt:lpstr>
      <vt:lpstr>Taking it With Us: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Conversion  Look Like?</dc:title>
  <dc:creator>Seth Mauldin</dc:creator>
  <cp:lastModifiedBy>Seth Mauldin</cp:lastModifiedBy>
  <cp:revision>6</cp:revision>
  <dcterms:created xsi:type="dcterms:W3CDTF">2019-04-21T10:15:21Z</dcterms:created>
  <dcterms:modified xsi:type="dcterms:W3CDTF">2019-04-21T11:48:39Z</dcterms:modified>
</cp:coreProperties>
</file>