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1"/>
    <p:restoredTop sz="94674"/>
  </p:normalViewPr>
  <p:slideViewPr>
    <p:cSldViewPr snapToGrid="0" snapToObjects="1">
      <p:cViewPr varScale="1">
        <p:scale>
          <a:sx n="104" d="100"/>
          <a:sy n="104" d="100"/>
        </p:scale>
        <p:origin x="232" y="6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D39E3-E75F-D144-8FA1-8717BC5008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C6B433-D712-1646-896F-677B5F79A6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7B5487-29F2-D944-B190-0BEEB7E9A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CE0F-2455-7F4B-947D-E7EA657C1190}" type="datetimeFigureOut">
              <a:rPr lang="en-US" smtClean="0"/>
              <a:t>5/23/19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E810B-6362-AD4A-AE85-3A33E2EA6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DD943-BE42-3842-9C34-91233BC5C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79B9-5B62-DC4F-94A5-4793CD0E5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118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F2A96-560D-184D-BE3E-83BA4A82F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7DB039-76DD-D246-B040-AC1A5C1693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0D114-363A-774E-B158-5A3C835A2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CE0F-2455-7F4B-947D-E7EA657C1190}" type="datetimeFigureOut">
              <a:rPr lang="en-US" smtClean="0"/>
              <a:t>5/23/19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68A56F-FC5D-1946-BCDF-06ABA5585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DF0E80-7A23-284F-A2C4-D9D577412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79B9-5B62-DC4F-94A5-4793CD0E5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68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9AF524-170E-1243-B311-64094EB99D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C41AD-649C-8248-8B68-AF6565BB24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FB1F2C-72C0-D340-92DD-DCAF90B57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CE0F-2455-7F4B-947D-E7EA657C1190}" type="datetimeFigureOut">
              <a:rPr lang="en-US" smtClean="0"/>
              <a:t>5/23/19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5244-73F8-864B-80C7-E63C891FB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550535-9B6A-2F42-8738-26B5A3503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79B9-5B62-DC4F-94A5-4793CD0E5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570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EB87A-BA45-0442-A91E-F90FA3371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FB6F6-9514-2346-810E-9E6EFFB3D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E322D4-442E-0C45-A3F3-792079DA5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CE0F-2455-7F4B-947D-E7EA657C1190}" type="datetimeFigureOut">
              <a:rPr lang="en-US" smtClean="0"/>
              <a:t>5/23/19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E97165-712C-C34A-929C-1D4C401DB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3490C7-7F0F-384F-9977-99F19A895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79B9-5B62-DC4F-94A5-4793CD0E5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48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ABC5D-CCA9-4044-8C79-24D1B019A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A5E697-BF99-2E4C-93EF-252C41404D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CD8EE2-E209-A94D-A7FE-2AD9C981A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CE0F-2455-7F4B-947D-E7EA657C1190}" type="datetimeFigureOut">
              <a:rPr lang="en-US" smtClean="0"/>
              <a:t>5/23/19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2617F-740B-7B4E-AD35-677D855D7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D0C4C0-0537-5547-8E12-6D02AC896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79B9-5B62-DC4F-94A5-4793CD0E5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220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BB973-3362-AC42-B032-8DE912E7D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C1323-D489-2E4B-ACC5-27C0BD4BC9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39139F-8A5C-8E46-9216-C39A1B94C8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72F77A-7E6D-0E47-B1A3-9E594CFDD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CE0F-2455-7F4B-947D-E7EA657C1190}" type="datetimeFigureOut">
              <a:rPr lang="en-US" smtClean="0"/>
              <a:t>5/23/19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4B116B-0E49-E541-A06C-639537D27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EBB68A-2B48-6E4D-B59A-A3BED0CE4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79B9-5B62-DC4F-94A5-4793CD0E5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558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90C28-1C4E-8040-85EE-544091E55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7D593F-8E13-234E-9482-BCE6387161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56D47F-2485-E141-9054-EE989E3325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895410-81C6-E444-9A99-E469DC4C26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118793-AECE-7445-B91A-1C84867CD4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D3657-B476-AC40-87C8-345E5EC76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CE0F-2455-7F4B-947D-E7EA657C1190}" type="datetimeFigureOut">
              <a:rPr lang="en-US" smtClean="0"/>
              <a:t>5/23/19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637715-1C4A-F042-B04C-DBCD298B4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24A73B-0137-FD4F-800C-79BC60988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79B9-5B62-DC4F-94A5-4793CD0E5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307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7314B-E386-394D-B095-7C0E3257C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CB0DBF-2874-2244-B582-9B7F8FB86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CE0F-2455-7F4B-947D-E7EA657C1190}" type="datetimeFigureOut">
              <a:rPr lang="en-US" smtClean="0"/>
              <a:t>5/23/19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1DD8EA-DFF4-6145-8B46-B458BCEA1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6478E9-38FB-C946-9188-F9B08326E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79B9-5B62-DC4F-94A5-4793CD0E5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093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191101-439C-0D4B-8078-0BCC5E17F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CE0F-2455-7F4B-947D-E7EA657C1190}" type="datetimeFigureOut">
              <a:rPr lang="en-US" smtClean="0"/>
              <a:t>5/23/19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C640DC-96E7-B846-BA41-5D244676A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8ABCB9-9FF5-5645-9671-088700489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79B9-5B62-DC4F-94A5-4793CD0E5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113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7FBCF-57D2-874C-A934-178307D0E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6C172-7AD6-EF42-A260-17640D70B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D7471B-BA9F-B241-AFC0-56500D8C5C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EDA917-1D2D-A449-91C8-09696D313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CE0F-2455-7F4B-947D-E7EA657C1190}" type="datetimeFigureOut">
              <a:rPr lang="en-US" smtClean="0"/>
              <a:t>5/23/19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D0D198-BFB8-3141-8440-289DA0B49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A000CE-A066-9C49-9B37-DB2FBBB41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79B9-5B62-DC4F-94A5-4793CD0E5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30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1CE40-AF3F-D241-9E9F-CFE82FCA0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B7A0A6-763D-E24B-8529-F56A1928FF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20F541-AEFF-C449-A740-421E1E9E14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1BA3A3-106C-0F45-B8EA-79AA26A42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CE0F-2455-7F4B-947D-E7EA657C1190}" type="datetimeFigureOut">
              <a:rPr lang="en-US" smtClean="0"/>
              <a:t>5/23/19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0DC8E7-E94E-0E44-AFB5-2086852BE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123128-7762-9D45-8C70-1A0368E0D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79B9-5B62-DC4F-94A5-4793CD0E5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910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CFE1A-96DE-C64E-AAB2-392653F4D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BFDF53-9C9A-7846-9919-82ABAFA56E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B87109-B0E6-134D-8BC8-FB2C1158D3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DCE0F-2455-7F4B-947D-E7EA657C1190}" type="datetimeFigureOut">
              <a:rPr lang="en-US" smtClean="0"/>
              <a:t>5/23/19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41BB39-6454-CE49-94FC-BCFA7C053E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60C1F-6064-3945-A707-CA39578716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179B9-5B62-DC4F-94A5-4793CD0E5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540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E12CF-94D9-A247-9C48-37221EC51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F95BD-67CC-5C4C-886A-BCB23844AF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263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6B07EAE-BF65-5D47-B2E5-D5A936171F2B}"/>
              </a:ext>
            </a:extLst>
          </p:cNvPr>
          <p:cNvSpPr txBox="1"/>
          <p:nvPr/>
        </p:nvSpPr>
        <p:spPr>
          <a:xfrm>
            <a:off x="3800468" y="102743"/>
            <a:ext cx="4591065" cy="1015663"/>
          </a:xfrm>
          <a:prstGeom prst="rect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“IS  IT TRUE?”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18F7C03-F5D7-8B49-95B7-9044F406227C}"/>
              </a:ext>
            </a:extLst>
          </p:cNvPr>
          <p:cNvSpPr txBox="1"/>
          <p:nvPr/>
        </p:nvSpPr>
        <p:spPr>
          <a:xfrm>
            <a:off x="5090949" y="1140436"/>
            <a:ext cx="2010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DANIEL 3:14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78B0D1-6B3E-E043-9BBF-789B41F06CAB}"/>
              </a:ext>
            </a:extLst>
          </p:cNvPr>
          <p:cNvSpPr txBox="1"/>
          <p:nvPr/>
        </p:nvSpPr>
        <p:spPr>
          <a:xfrm>
            <a:off x="739742" y="1638942"/>
            <a:ext cx="4591065" cy="52322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solidFill>
                  <a:schemeClr val="bg1"/>
                </a:solidFill>
              </a:rPr>
              <a:t>WHAT TEMPTED  S. M. A.?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E8406CC-F494-104E-865B-E91366303A11}"/>
              </a:ext>
            </a:extLst>
          </p:cNvPr>
          <p:cNvSpPr txBox="1"/>
          <p:nvPr/>
        </p:nvSpPr>
        <p:spPr>
          <a:xfrm>
            <a:off x="1191804" y="2157439"/>
            <a:ext cx="330423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The King’s Command</a:t>
            </a:r>
          </a:p>
          <a:p>
            <a:r>
              <a:rPr lang="en-US" sz="2800" b="1" dirty="0"/>
              <a:t>	</a:t>
            </a:r>
            <a:r>
              <a:rPr lang="en-US" sz="2400" b="1" dirty="0"/>
              <a:t>Dan. 3:4-5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CE9F5BB-F943-D54B-BC26-C35B87CCA1E6}"/>
              </a:ext>
            </a:extLst>
          </p:cNvPr>
          <p:cNvSpPr txBox="1"/>
          <p:nvPr/>
        </p:nvSpPr>
        <p:spPr>
          <a:xfrm>
            <a:off x="1150706" y="3028936"/>
            <a:ext cx="347749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Pressure of the Crowd</a:t>
            </a:r>
          </a:p>
          <a:p>
            <a:r>
              <a:rPr lang="en-US" sz="2800" b="1" dirty="0"/>
              <a:t>	</a:t>
            </a:r>
            <a:r>
              <a:rPr lang="en-US" sz="2400" b="1" dirty="0"/>
              <a:t>Dan. 3:7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D855BE2-BB34-9B43-B23B-6B06B798CCA6}"/>
              </a:ext>
            </a:extLst>
          </p:cNvPr>
          <p:cNvSpPr txBox="1"/>
          <p:nvPr/>
        </p:nvSpPr>
        <p:spPr>
          <a:xfrm>
            <a:off x="1130159" y="3939456"/>
            <a:ext cx="336342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The Flaming Furnace</a:t>
            </a:r>
          </a:p>
          <a:p>
            <a:r>
              <a:rPr lang="en-US" sz="2800" b="1" dirty="0"/>
              <a:t>	</a:t>
            </a:r>
            <a:r>
              <a:rPr lang="en-US" sz="2400" b="1" dirty="0"/>
              <a:t>Dan. 3:6, 19-22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307B3DC-8D46-0D40-A7F7-537A18900A06}"/>
              </a:ext>
            </a:extLst>
          </p:cNvPr>
          <p:cNvSpPr txBox="1"/>
          <p:nvPr/>
        </p:nvSpPr>
        <p:spPr>
          <a:xfrm>
            <a:off x="1189304" y="4877036"/>
            <a:ext cx="9813392" cy="58477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b="1" i="1" dirty="0">
                <a:solidFill>
                  <a:schemeClr val="bg1"/>
                </a:solidFill>
              </a:rPr>
              <a:t>“WE  HAVE NO NEED TO ANSWER  YOU IN THIS MATTER”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64C7826-7862-1140-B3F6-46FDDEB2F9DF}"/>
              </a:ext>
            </a:extLst>
          </p:cNvPr>
          <p:cNvSpPr txBox="1"/>
          <p:nvPr/>
        </p:nvSpPr>
        <p:spPr>
          <a:xfrm>
            <a:off x="1078796" y="5659119"/>
            <a:ext cx="4472699" cy="8925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b="1" u="sng" dirty="0"/>
              <a:t>GOD IS ABLE TO DELIVER US!</a:t>
            </a:r>
            <a:endParaRPr lang="en-US" sz="2800" b="1" dirty="0"/>
          </a:p>
          <a:p>
            <a:r>
              <a:rPr lang="en-US" sz="2400" b="1" dirty="0"/>
              <a:t>	DAN. 3:16-18, 27-29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95E99E8-BECF-144E-A8B6-5BE8D640EEE5}"/>
              </a:ext>
            </a:extLst>
          </p:cNvPr>
          <p:cNvSpPr txBox="1"/>
          <p:nvPr/>
        </p:nvSpPr>
        <p:spPr>
          <a:xfrm>
            <a:off x="7284376" y="5626915"/>
            <a:ext cx="3999043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b="1" u="sng" dirty="0"/>
              <a:t>GOD GIVES US STRENGTH</a:t>
            </a:r>
          </a:p>
          <a:p>
            <a:r>
              <a:rPr lang="en-US" sz="2800" b="1" dirty="0"/>
              <a:t>     </a:t>
            </a:r>
            <a:r>
              <a:rPr lang="en-US" sz="2400" b="1" dirty="0"/>
              <a:t>1 Cor. 10:13; Heb. 13:5-6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0B43F31-589E-C24C-9D50-FDEC8598965D}"/>
              </a:ext>
            </a:extLst>
          </p:cNvPr>
          <p:cNvSpPr txBox="1"/>
          <p:nvPr/>
        </p:nvSpPr>
        <p:spPr>
          <a:xfrm>
            <a:off x="7482375" y="1649800"/>
            <a:ext cx="3901837" cy="52322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b="1" u="sng" dirty="0">
                <a:solidFill>
                  <a:schemeClr val="bg1"/>
                </a:solidFill>
              </a:rPr>
              <a:t>HOW ARE WE TESTED?</a:t>
            </a:r>
            <a:r>
              <a:rPr lang="en-US" sz="2800" b="1" dirty="0">
                <a:solidFill>
                  <a:schemeClr val="bg1"/>
                </a:solidFill>
              </a:rPr>
              <a:t>    </a:t>
            </a:r>
            <a:endParaRPr lang="en-US" sz="2800" b="1" u="sng" dirty="0">
              <a:solidFill>
                <a:schemeClr val="bg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FE7B120-8B6D-F349-B610-3F660CC3DF2C}"/>
              </a:ext>
            </a:extLst>
          </p:cNvPr>
          <p:cNvSpPr txBox="1"/>
          <p:nvPr/>
        </p:nvSpPr>
        <p:spPr>
          <a:xfrm>
            <a:off x="7550772" y="2251344"/>
            <a:ext cx="3108928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Religious Division</a:t>
            </a:r>
          </a:p>
          <a:p>
            <a:r>
              <a:rPr lang="en-US" sz="2400" b="1" dirty="0"/>
              <a:t>   1 Peter 3:15; 1 Jn. 4:1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E69C011-A72C-CA41-8954-E1886DBB6706}"/>
              </a:ext>
            </a:extLst>
          </p:cNvPr>
          <p:cNvSpPr txBox="1"/>
          <p:nvPr/>
        </p:nvSpPr>
        <p:spPr>
          <a:xfrm>
            <a:off x="7567897" y="3091162"/>
            <a:ext cx="3748142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Popular Social Life</a:t>
            </a:r>
          </a:p>
          <a:p>
            <a:r>
              <a:rPr lang="en-US" sz="2400" b="1" dirty="0"/>
              <a:t>    1 Thess.5:21-22; Gal.6:7-8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2F8311E-476A-DC4B-A982-318CE9B54F1E}"/>
              </a:ext>
            </a:extLst>
          </p:cNvPr>
          <p:cNvSpPr txBox="1"/>
          <p:nvPr/>
        </p:nvSpPr>
        <p:spPr>
          <a:xfrm>
            <a:off x="7588447" y="3872002"/>
            <a:ext cx="206607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Indifference</a:t>
            </a:r>
          </a:p>
          <a:p>
            <a:r>
              <a:rPr lang="en-US" sz="2800" b="1" dirty="0"/>
              <a:t>    </a:t>
            </a:r>
            <a:r>
              <a:rPr lang="en-US" sz="2400" b="1" dirty="0"/>
              <a:t>Rev. 3:15-17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346000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11" grpId="0" animBg="1"/>
      <p:bldP spid="13" grpId="0"/>
      <p:bldP spid="14" grpId="0"/>
      <p:bldP spid="15" grpId="0"/>
      <p:bldP spid="16" grpId="0" animBg="1"/>
      <p:bldP spid="17" grpId="0" animBg="1"/>
      <p:bldP spid="18" grpId="0" animBg="1"/>
      <p:bldP spid="20" grpId="0" animBg="1"/>
      <p:bldP spid="22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E12CF-94D9-A247-9C48-37221EC51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F95BD-67CC-5C4C-886A-BCB23844AF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760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{5C59D2CE-0F86-104C-8070-DFE1F6247D06}tf10001076</Template>
  <TotalTime>688</TotalTime>
  <Words>90</Words>
  <Application>Microsoft Macintosh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13</cp:revision>
  <cp:lastPrinted>2019-05-24T12:23:52Z</cp:lastPrinted>
  <dcterms:created xsi:type="dcterms:W3CDTF">2019-05-24T00:55:52Z</dcterms:created>
  <dcterms:modified xsi:type="dcterms:W3CDTF">2019-05-24T12:24:32Z</dcterms:modified>
</cp:coreProperties>
</file>