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Footlight MT Light" panose="0204060206030A020304" pitchFamily="18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CF4D-D5AC-4618-9F3F-42394CEF1B3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6863-83FF-4259-832B-1777E979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1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CF4D-D5AC-4618-9F3F-42394CEF1B3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6863-83FF-4259-832B-1777E979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CF4D-D5AC-4618-9F3F-42394CEF1B3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6863-83FF-4259-832B-1777E979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CF4D-D5AC-4618-9F3F-42394CEF1B3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6863-83FF-4259-832B-1777E979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1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CF4D-D5AC-4618-9F3F-42394CEF1B3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6863-83FF-4259-832B-1777E979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CF4D-D5AC-4618-9F3F-42394CEF1B3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6863-83FF-4259-832B-1777E979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CF4D-D5AC-4618-9F3F-42394CEF1B3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6863-83FF-4259-832B-1777E979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CF4D-D5AC-4618-9F3F-42394CEF1B3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6863-83FF-4259-832B-1777E979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0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CF4D-D5AC-4618-9F3F-42394CEF1B3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6863-83FF-4259-832B-1777E979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CF4D-D5AC-4618-9F3F-42394CEF1B3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6863-83FF-4259-832B-1777E979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1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CF4D-D5AC-4618-9F3F-42394CEF1B3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6863-83FF-4259-832B-1777E979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CF4D-D5AC-4618-9F3F-42394CEF1B37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86863-83FF-4259-832B-1777E979F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797A5-D98E-449C-A887-D659F12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75" y="722067"/>
            <a:ext cx="3249230" cy="31882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Footlight MT Light" panose="0204060206030A020304" pitchFamily="18" charset="0"/>
              </a:rPr>
              <a:t>Then </a:t>
            </a:r>
            <a:br>
              <a:rPr lang="en-US" sz="5400" b="1" dirty="0">
                <a:solidFill>
                  <a:srgbClr val="FFFFFF"/>
                </a:solidFill>
                <a:latin typeface="Footlight MT Light" panose="0204060206030A020304" pitchFamily="18" charset="0"/>
              </a:rPr>
            </a:br>
            <a:r>
              <a:rPr lang="en-US" sz="5400" b="1" dirty="0">
                <a:solidFill>
                  <a:srgbClr val="FFFFFF"/>
                </a:solidFill>
                <a:latin typeface="Footlight MT Light" panose="0204060206030A020304" pitchFamily="18" charset="0"/>
              </a:rPr>
              <a:t>Comes </a:t>
            </a:r>
            <a:br>
              <a:rPr lang="en-US" sz="5400" b="1" dirty="0">
                <a:solidFill>
                  <a:srgbClr val="FFFFFF"/>
                </a:solidFill>
                <a:latin typeface="Footlight MT Light" panose="0204060206030A020304" pitchFamily="18" charset="0"/>
              </a:rPr>
            </a:br>
            <a:r>
              <a:rPr lang="en-US" sz="5400" b="1" dirty="0">
                <a:solidFill>
                  <a:srgbClr val="FFFFFF"/>
                </a:solidFill>
                <a:latin typeface="Footlight MT Light" panose="0204060206030A020304" pitchFamily="18" charset="0"/>
              </a:rPr>
              <a:t>the </a:t>
            </a:r>
            <a:br>
              <a:rPr lang="en-US" sz="5400" b="1" dirty="0">
                <a:solidFill>
                  <a:srgbClr val="FFFFFF"/>
                </a:solidFill>
                <a:latin typeface="Footlight MT Light" panose="0204060206030A020304" pitchFamily="18" charset="0"/>
              </a:rPr>
            </a:br>
            <a:r>
              <a:rPr lang="en-US" sz="5400" b="1" dirty="0">
                <a:solidFill>
                  <a:srgbClr val="FFFFFF"/>
                </a:solidFill>
                <a:latin typeface="Footlight MT Light" panose="0204060206030A020304" pitchFamily="18" charset="0"/>
              </a:rPr>
              <a:t>Judgment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5A8F0B1-F264-40D5-9BE1-ACE8DBF76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797497"/>
            <a:ext cx="4915159" cy="52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2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B7AC1C-D7E0-4B28-BB42-DB6BCAEA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52678"/>
            <a:ext cx="8178799" cy="51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1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46FE92AA-80D4-43F4-AA7A-8E328953B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9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B7FC5E7E-0787-4FA7-BED3-DCC673143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5239" b="-1"/>
          <a:stretch/>
        </p:blipFill>
        <p:spPr>
          <a:xfrm>
            <a:off x="20" y="10"/>
            <a:ext cx="8896807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879962" y="0"/>
            <a:ext cx="3264038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1F706-C94E-46D4-BAAE-BAFD1AD9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500962" y="0"/>
            <a:ext cx="2643038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50E712-09ED-43A1-8494-1588DC438A13}"/>
              </a:ext>
            </a:extLst>
          </p:cNvPr>
          <p:cNvSpPr/>
          <p:nvPr/>
        </p:nvSpPr>
        <p:spPr>
          <a:xfrm>
            <a:off x="0" y="0"/>
            <a:ext cx="9143980" cy="685799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F22AA-ABBD-4D73-9F09-3388F53AA08F}"/>
              </a:ext>
            </a:extLst>
          </p:cNvPr>
          <p:cNvSpPr txBox="1"/>
          <p:nvPr/>
        </p:nvSpPr>
        <p:spPr>
          <a:xfrm>
            <a:off x="311467" y="1114816"/>
            <a:ext cx="85210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Footlight MT Light" panose="0204060206030A020304" pitchFamily="18" charset="0"/>
              </a:rPr>
              <a:t>When we push “the end” out </a:t>
            </a:r>
            <a:br>
              <a:rPr lang="en-US" sz="4000" dirty="0">
                <a:solidFill>
                  <a:schemeClr val="bg1"/>
                </a:solidFill>
                <a:latin typeface="Footlight MT Light" panose="0204060206030A0203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Footlight MT Light" panose="0204060206030A020304" pitchFamily="18" charset="0"/>
              </a:rPr>
              <a:t>of our minds, we are pushing away </a:t>
            </a:r>
            <a:br>
              <a:rPr lang="en-US" sz="4000" dirty="0">
                <a:solidFill>
                  <a:schemeClr val="bg1"/>
                </a:solidFill>
                <a:latin typeface="Footlight MT Light" panose="0204060206030A0203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Footlight MT Light" panose="0204060206030A020304" pitchFamily="18" charset="0"/>
              </a:rPr>
              <a:t>a core part of who we are.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Footlight MT Light" panose="0204060206030A020304" pitchFamily="18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Footlight MT Light" panose="0204060206030A020304" pitchFamily="18" charset="0"/>
              </a:rPr>
              <a:t>Refusing to think on our deaths does </a:t>
            </a:r>
            <a:br>
              <a:rPr lang="en-US" sz="4000" dirty="0">
                <a:solidFill>
                  <a:schemeClr val="bg1"/>
                </a:solidFill>
                <a:latin typeface="Footlight MT Light" panose="0204060206030A0203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Footlight MT Light" panose="0204060206030A020304" pitchFamily="18" charset="0"/>
              </a:rPr>
              <a:t>not prevent them from coming—</a:t>
            </a:r>
            <a:br>
              <a:rPr lang="en-US" sz="4000" dirty="0">
                <a:solidFill>
                  <a:schemeClr val="bg1"/>
                </a:solidFill>
                <a:latin typeface="Footlight MT Light" panose="0204060206030A0203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Footlight MT Light" panose="0204060206030A020304" pitchFamily="18" charset="0"/>
              </a:rPr>
              <a:t>it only leaves us unprepared. </a:t>
            </a:r>
          </a:p>
        </p:txBody>
      </p:sp>
    </p:spTree>
    <p:extLst>
      <p:ext uri="{BB962C8B-B14F-4D97-AF65-F5344CB8AC3E}">
        <p14:creationId xmlns:p14="http://schemas.microsoft.com/office/powerpoint/2010/main" val="68346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B7FC5E7E-0787-4FA7-BED3-DCC673143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5239" b="-1"/>
          <a:stretch/>
        </p:blipFill>
        <p:spPr>
          <a:xfrm>
            <a:off x="20" y="10"/>
            <a:ext cx="8896807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879962" y="0"/>
            <a:ext cx="3264038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1F706-C94E-46D4-BAAE-BAFD1AD9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500962" y="0"/>
            <a:ext cx="2643038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50E712-09ED-43A1-8494-1588DC438A13}"/>
              </a:ext>
            </a:extLst>
          </p:cNvPr>
          <p:cNvSpPr/>
          <p:nvPr/>
        </p:nvSpPr>
        <p:spPr>
          <a:xfrm>
            <a:off x="0" y="0"/>
            <a:ext cx="9143980" cy="685799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F22AA-ABBD-4D73-9F09-3388F53AA08F}"/>
              </a:ext>
            </a:extLst>
          </p:cNvPr>
          <p:cNvSpPr txBox="1"/>
          <p:nvPr/>
        </p:nvSpPr>
        <p:spPr>
          <a:xfrm>
            <a:off x="311467" y="1114816"/>
            <a:ext cx="85210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Footlight MT Light" panose="0204060206030A020304" pitchFamily="18" charset="0"/>
              </a:rPr>
              <a:t>Remember that this world’s </a:t>
            </a:r>
            <a:br>
              <a:rPr lang="en-US" sz="4400" dirty="0">
                <a:solidFill>
                  <a:schemeClr val="bg1"/>
                </a:solidFill>
                <a:latin typeface="Footlight MT Light" panose="0204060206030A020304" pitchFamily="18" charset="0"/>
              </a:rPr>
            </a:br>
            <a:r>
              <a:rPr lang="en-US" sz="4400" dirty="0">
                <a:solidFill>
                  <a:schemeClr val="bg1"/>
                </a:solidFill>
                <a:latin typeface="Footlight MT Light" panose="0204060206030A020304" pitchFamily="18" charset="0"/>
              </a:rPr>
              <a:t>possessions are only temporary. 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Footlight MT Light" panose="0204060206030A020304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ootlight MT Light" panose="0204060206030A020304" pitchFamily="18" charset="0"/>
              </a:rPr>
              <a:t>Take the ends of others to heart. 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Footlight MT Light" panose="0204060206030A020304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Footlight MT Light" panose="0204060206030A020304" pitchFamily="18" charset="0"/>
              </a:rPr>
              <a:t>Take time to be still. </a:t>
            </a:r>
          </a:p>
        </p:txBody>
      </p:sp>
    </p:spTree>
    <p:extLst>
      <p:ext uri="{BB962C8B-B14F-4D97-AF65-F5344CB8AC3E}">
        <p14:creationId xmlns:p14="http://schemas.microsoft.com/office/powerpoint/2010/main" val="346201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B7FC5E7E-0787-4FA7-BED3-DCC673143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5239" b="-1"/>
          <a:stretch/>
        </p:blipFill>
        <p:spPr>
          <a:xfrm>
            <a:off x="20" y="10"/>
            <a:ext cx="8896807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4D1609B-102A-4C77-86A2-ACB29FB9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879962" y="0"/>
            <a:ext cx="3264038" cy="6858478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1F706-C94E-46D4-BAAE-BAFD1AD97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6500962" y="0"/>
            <a:ext cx="2643038" cy="6858478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50E712-09ED-43A1-8494-1588DC438A13}"/>
              </a:ext>
            </a:extLst>
          </p:cNvPr>
          <p:cNvSpPr/>
          <p:nvPr/>
        </p:nvSpPr>
        <p:spPr>
          <a:xfrm>
            <a:off x="0" y="0"/>
            <a:ext cx="9143980" cy="685799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5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 Light</vt:lpstr>
      <vt:lpstr>Calibri</vt:lpstr>
      <vt:lpstr>Footlight MT Light</vt:lpstr>
      <vt:lpstr>Arial</vt:lpstr>
      <vt:lpstr>Office Theme</vt:lpstr>
      <vt:lpstr>Then  Comes  the  Judgment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Then  Comes  the  Judgment</dc:title>
  <dc:creator>Seth Mauldin</dc:creator>
  <cp:lastModifiedBy>Seth Mauldin</cp:lastModifiedBy>
  <cp:revision>3</cp:revision>
  <dcterms:created xsi:type="dcterms:W3CDTF">2019-06-30T09:19:39Z</dcterms:created>
  <dcterms:modified xsi:type="dcterms:W3CDTF">2019-06-30T11:05:29Z</dcterms:modified>
</cp:coreProperties>
</file>