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56" r:id="rId3"/>
    <p:sldId id="267" r:id="rId4"/>
    <p:sldId id="257" r:id="rId5"/>
    <p:sldId id="258" r:id="rId6"/>
    <p:sldId id="261" r:id="rId7"/>
    <p:sldId id="263" r:id="rId8"/>
    <p:sldId id="265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4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9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71672-9330-49D9-8447-4726529A3953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966D4-9B7A-47F6-83D6-DBEB172F1D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88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EC15-E68B-4A17-A2F4-88E78962D078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0753-DA06-4F88-B272-922285A8D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orship heart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533400"/>
            <a:ext cx="9158460" cy="5867400"/>
          </a:xfrm>
          <a:prstGeom prst="rect">
            <a:avLst/>
          </a:prstGeom>
          <a:noFill/>
        </p:spPr>
      </p:pic>
      <p:pic>
        <p:nvPicPr>
          <p:cNvPr id="12" name="Picture 11" descr="logo-words-transp.gif"/>
          <p:cNvPicPr>
            <a:picLocks noChangeAspect="1"/>
          </p:cNvPicPr>
          <p:nvPr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0" y="7620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orship heart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4000"/>
          </a:blip>
          <a:srcRect/>
          <a:stretch>
            <a:fillRect/>
          </a:stretch>
        </p:blipFill>
        <p:spPr bwMode="auto">
          <a:xfrm>
            <a:off x="0" y="533400"/>
            <a:ext cx="915846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533400"/>
            <a:ext cx="9067800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worship</a:t>
            </a:r>
          </a:p>
          <a:p>
            <a:endParaRPr lang="en-US" sz="105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  <a:p>
            <a:pPr marL="2743200" indent="-2743200">
              <a:tabLst>
                <a:tab pos="2743200" algn="l"/>
              </a:tabLst>
            </a:pPr>
            <a:r>
              <a:rPr lang="en-US" sz="4500" b="1" i="1" dirty="0" err="1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sebo</a:t>
            </a:r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 	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revere, adore, be devoted to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(Matt 15:9; Acts 16:14)</a:t>
            </a:r>
            <a:endParaRPr lang="en-US" sz="400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  <a:p>
            <a:pPr marL="2743200" indent="-2743200">
              <a:tabLst>
                <a:tab pos="2743200" algn="l"/>
              </a:tabLst>
            </a:pPr>
            <a:r>
              <a:rPr lang="en-US" sz="4500" b="1" i="1" dirty="0" err="1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proskuneo</a:t>
            </a:r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 	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humbly bow before a superior	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(Matt 2:11; Rev 4:10)</a:t>
            </a:r>
            <a:endParaRPr lang="en-US" sz="400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  <a:p>
            <a:pPr marL="2743200" indent="-2743200">
              <a:tabLst>
                <a:tab pos="2743200" algn="l"/>
              </a:tabLst>
            </a:pPr>
            <a:r>
              <a:rPr lang="en-US" sz="4500" b="1" i="1" dirty="0" err="1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latreo</a:t>
            </a:r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serve or sacrifice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(Phil 3:3; Rom 12:1-2; Heb 8:5;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Lk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 2:37)</a:t>
            </a:r>
            <a:endParaRPr lang="en-US" sz="400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reverence	      humility              service</a:t>
            </a:r>
          </a:p>
        </p:txBody>
      </p:sp>
      <p:pic>
        <p:nvPicPr>
          <p:cNvPr id="42" name="Picture 41" descr="logo-transp.gif"/>
          <p:cNvPicPr>
            <a:picLocks noChangeAspect="1"/>
          </p:cNvPicPr>
          <p:nvPr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8382000" y="609600"/>
            <a:ext cx="762000" cy="68178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orship heart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4000"/>
          </a:blip>
          <a:srcRect/>
          <a:stretch>
            <a:fillRect/>
          </a:stretch>
        </p:blipFill>
        <p:spPr bwMode="auto">
          <a:xfrm>
            <a:off x="0" y="533400"/>
            <a:ext cx="9158460" cy="5867400"/>
          </a:xfrm>
          <a:prstGeom prst="rect">
            <a:avLst/>
          </a:prstGeom>
          <a:noFill/>
        </p:spPr>
      </p:pic>
      <p:pic>
        <p:nvPicPr>
          <p:cNvPr id="4" name="Picture 3" descr="logo-transp.gif"/>
          <p:cNvPicPr>
            <a:picLocks noChangeAspect="1"/>
          </p:cNvPicPr>
          <p:nvPr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8382000" y="609600"/>
            <a:ext cx="762000" cy="6817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533400"/>
            <a:ext cx="9067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Psalm 95</a:t>
            </a:r>
          </a:p>
          <a:p>
            <a:pPr algn="just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worship is designed by God for man</a:t>
            </a:r>
          </a:p>
          <a:p>
            <a:pPr marL="465138" indent="-465138"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a </a:t>
            </a:r>
            <a:r>
              <a:rPr lang="en-US" sz="4000" b="1" dirty="0" smtClean="0">
                <a:solidFill>
                  <a:srgbClr val="FD443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heart to heart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 encounter with God</a:t>
            </a:r>
          </a:p>
          <a:p>
            <a:pPr marL="465138" indent="-465138" algn="just">
              <a:buFont typeface="Arial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mpact the heart of man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3434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mind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43434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emotion</a:t>
            </a:r>
            <a:endParaRPr lang="en-US" sz="4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3359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will</a:t>
            </a:r>
            <a:endParaRPr lang="en-US" sz="4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0217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think</a:t>
            </a:r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0217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feel</a:t>
            </a:r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5014318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decide</a:t>
            </a:r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665041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stimulate</a:t>
            </a:r>
            <a:endParaRPr lang="en-US" sz="44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3665041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stir</a:t>
            </a:r>
            <a:endParaRPr lang="en-US" sz="44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36576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storm</a:t>
            </a:r>
            <a:endParaRPr lang="en-US" sz="44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71800" y="3810000"/>
            <a:ext cx="0" cy="1928060"/>
          </a:xfrm>
          <a:prstGeom prst="line">
            <a:avLst/>
          </a:prstGeom>
          <a:ln w="127000">
            <a:solidFill>
              <a:schemeClr val="bg1"/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15000" y="3810000"/>
            <a:ext cx="0" cy="1928060"/>
          </a:xfrm>
          <a:prstGeom prst="line">
            <a:avLst/>
          </a:prstGeom>
          <a:ln w="127000">
            <a:solidFill>
              <a:schemeClr val="bg1"/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" y="57150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come prepared for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change</a:t>
            </a:r>
            <a:endParaRPr lang="en-US" sz="40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orship heart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4000"/>
          </a:blip>
          <a:srcRect/>
          <a:stretch>
            <a:fillRect/>
          </a:stretch>
        </p:blipFill>
        <p:spPr bwMode="auto">
          <a:xfrm>
            <a:off x="0" y="533400"/>
            <a:ext cx="915846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533400"/>
            <a:ext cx="9067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Isaiah 6</a:t>
            </a:r>
          </a:p>
          <a:p>
            <a:pPr algn="just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no one comes away from a heart to heart encounter with God unchanged</a:t>
            </a:r>
          </a:p>
          <a:p>
            <a:pPr marL="465138" indent="-465138"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hardened heart or humbled heart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43434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mind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00400" y="43434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emotion</a:t>
            </a:r>
            <a:endParaRPr lang="en-US" sz="4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3600" y="43359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will</a:t>
            </a:r>
            <a:endParaRPr lang="en-US" sz="4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3665041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stimulate</a:t>
            </a:r>
            <a:endParaRPr lang="en-US" sz="44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0" y="3665041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stir</a:t>
            </a:r>
            <a:endParaRPr lang="en-US" sz="44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36576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storm</a:t>
            </a:r>
            <a:endParaRPr lang="en-US" sz="44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971800" y="3810000"/>
            <a:ext cx="0" cy="1928060"/>
          </a:xfrm>
          <a:prstGeom prst="line">
            <a:avLst/>
          </a:prstGeom>
          <a:ln w="127000">
            <a:solidFill>
              <a:schemeClr val="bg1"/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15000" y="3810000"/>
            <a:ext cx="0" cy="1928060"/>
          </a:xfrm>
          <a:prstGeom prst="line">
            <a:avLst/>
          </a:prstGeom>
          <a:ln w="127000">
            <a:solidFill>
              <a:schemeClr val="bg1"/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50217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think</a:t>
            </a:r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50217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feel</a:t>
            </a:r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43600" y="5014318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decide</a:t>
            </a:r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pic>
        <p:nvPicPr>
          <p:cNvPr id="42" name="Picture 41" descr="logo-transp.gif"/>
          <p:cNvPicPr>
            <a:picLocks noChangeAspect="1"/>
          </p:cNvPicPr>
          <p:nvPr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8382000" y="609600"/>
            <a:ext cx="762000" cy="68178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6200" y="57150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from </a:t>
            </a:r>
            <a:r>
              <a:rPr lang="en-US" sz="4000" b="1" i="1" dirty="0" smtClean="0">
                <a:solidFill>
                  <a:srgbClr val="FFC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not me, Lord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to </a:t>
            </a:r>
            <a:r>
              <a:rPr lang="en-US" sz="4000" b="1" i="1" dirty="0" smtClean="0">
                <a:solidFill>
                  <a:srgbClr val="FFC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use me, Lord</a:t>
            </a:r>
            <a:endParaRPr lang="en-US" sz="4400" b="1" i="1" dirty="0">
              <a:solidFill>
                <a:srgbClr val="FFC0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orship heart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4000"/>
          </a:blip>
          <a:srcRect/>
          <a:stretch>
            <a:fillRect/>
          </a:stretch>
        </p:blipFill>
        <p:spPr bwMode="auto">
          <a:xfrm>
            <a:off x="0" y="533400"/>
            <a:ext cx="9158460" cy="5867400"/>
          </a:xfrm>
          <a:prstGeom prst="rect">
            <a:avLst/>
          </a:prstGeom>
          <a:noFill/>
        </p:spPr>
      </p:pic>
      <p:pic>
        <p:nvPicPr>
          <p:cNvPr id="42" name="Picture 41" descr="logo-transp.gif"/>
          <p:cNvPicPr>
            <a:picLocks noChangeAspect="1"/>
          </p:cNvPicPr>
          <p:nvPr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8382000" y="609600"/>
            <a:ext cx="762000" cy="68178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6200" y="13716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heart</a:t>
            </a:r>
          </a:p>
        </p:txBody>
      </p:sp>
      <p:sp>
        <p:nvSpPr>
          <p:cNvPr id="8" name="Bent Arrow 7"/>
          <p:cNvSpPr/>
          <p:nvPr/>
        </p:nvSpPr>
        <p:spPr>
          <a:xfrm flipV="1">
            <a:off x="685800" y="2057400"/>
            <a:ext cx="914400" cy="914400"/>
          </a:xfrm>
          <a:prstGeom prst="ben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2354759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engage in worship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3345359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encounter God</a:t>
            </a:r>
          </a:p>
        </p:txBody>
      </p:sp>
      <p:sp>
        <p:nvSpPr>
          <p:cNvPr id="14" name="Bent Arrow 13"/>
          <p:cNvSpPr/>
          <p:nvPr/>
        </p:nvSpPr>
        <p:spPr>
          <a:xfrm flipV="1">
            <a:off x="4572000" y="3048000"/>
            <a:ext cx="914400" cy="914400"/>
          </a:xfrm>
          <a:prstGeom prst="ben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flipV="1">
            <a:off x="2514600" y="4038600"/>
            <a:ext cx="914400" cy="914400"/>
          </a:xfrm>
          <a:prstGeom prst="ben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42672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experience change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609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worship is designed by God for man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54027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bring a heart prepared for </a:t>
            </a:r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change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800" y="1371600"/>
            <a:ext cx="3048000" cy="2951619"/>
          </a:xfrm>
          <a:prstGeom prst="clou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/>
                <a:cs typeface="Times New Roman" pitchFamily="18" charset="0"/>
              </a:rPr>
              <a:t>mind</a:t>
            </a:r>
          </a:p>
          <a:p>
            <a:pPr algn="ctr"/>
            <a:r>
              <a:rPr lang="en-US" sz="4000" b="1" dirty="0" smtClean="0">
                <a:effectLst/>
                <a:cs typeface="Times New Roman" pitchFamily="18" charset="0"/>
              </a:rPr>
              <a:t>emotion</a:t>
            </a:r>
          </a:p>
          <a:p>
            <a:pPr algn="ctr"/>
            <a:r>
              <a:rPr lang="en-US" sz="4000" b="1" dirty="0" smtClean="0">
                <a:effectLst/>
                <a:cs typeface="Times New Roman" pitchFamily="18" charset="0"/>
              </a:rPr>
              <a:t>will</a:t>
            </a:r>
            <a:endParaRPr lang="en-US" sz="3600" b="1" dirty="0" smtClean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9" grpId="0"/>
      <p:bldP spid="12" grpId="0"/>
      <p:bldP spid="14" grpId="0" animBg="1"/>
      <p:bldP spid="15" grpId="0" animBg="1"/>
      <p:bldP spid="16" grpId="0"/>
      <p:bldP spid="17" grpId="0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orship heart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4000"/>
          </a:blip>
          <a:srcRect/>
          <a:stretch>
            <a:fillRect/>
          </a:stretch>
        </p:blipFill>
        <p:spPr bwMode="auto">
          <a:xfrm>
            <a:off x="0" y="533400"/>
            <a:ext cx="9158460" cy="5867400"/>
          </a:xfrm>
          <a:prstGeom prst="rect">
            <a:avLst/>
          </a:prstGeom>
          <a:noFill/>
        </p:spPr>
      </p:pic>
      <p:pic>
        <p:nvPicPr>
          <p:cNvPr id="4" name="Picture 3" descr="logo-transp.gif"/>
          <p:cNvPicPr>
            <a:picLocks noChangeAspect="1"/>
          </p:cNvPicPr>
          <p:nvPr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8382000" y="609600"/>
            <a:ext cx="762000" cy="6817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533400"/>
            <a:ext cx="9067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Tonight…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Purpose of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Our Assemblies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57150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/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come prepared for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Times New Roman" pitchFamily="18" charset="0"/>
              </a:rPr>
              <a:t>change</a:t>
            </a:r>
            <a:endParaRPr lang="en-US" sz="4000" b="1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31088</TotalTime>
  <Words>109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BOYD</dc:creator>
  <cp:lastModifiedBy>Roswell</cp:lastModifiedBy>
  <cp:revision>1894</cp:revision>
  <dcterms:created xsi:type="dcterms:W3CDTF">2018-08-07T15:24:00Z</dcterms:created>
  <dcterms:modified xsi:type="dcterms:W3CDTF">2019-09-14T13:58:49Z</dcterms:modified>
</cp:coreProperties>
</file>