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4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1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4FF5A-F7E8-4045-96A7-E568BA77939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917794A-85D3-4B54-B8B2-64DCEB60B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ABC3E-8414-4E34-BF1E-FC53B0F6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3219203"/>
            <a:ext cx="4966836" cy="17831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Hampering the </a:t>
            </a:r>
            <a:br>
              <a:rPr lang="en-US" sz="4000" dirty="0">
                <a:latin typeface="Bookman Old Style" panose="0205060405050502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</a:rPr>
              <a:t>Next Generation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6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21D91D55-CD58-4919-9CC9-EB67BC440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3" r="5746" b="3"/>
          <a:stretch/>
        </p:blipFill>
        <p:spPr>
          <a:xfrm>
            <a:off x="241298" y="321731"/>
            <a:ext cx="4296411" cy="3079194"/>
          </a:xfrm>
          <a:prstGeom prst="rect">
            <a:avLst/>
          </a:prstGeom>
        </p:spPr>
      </p:pic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021936-0525-47D3-9FE7-56D435B50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52"/>
          <a:stretch/>
        </p:blipFill>
        <p:spPr>
          <a:xfrm>
            <a:off x="4606289" y="321731"/>
            <a:ext cx="4296410" cy="3079194"/>
          </a:xfrm>
          <a:prstGeom prst="rect">
            <a:avLst/>
          </a:prstGeom>
        </p:spPr>
      </p:pic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77CB4B0B-CF8C-4F45-A8A8-175B32992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66" r="14686" b="-1"/>
          <a:stretch/>
        </p:blipFill>
        <p:spPr>
          <a:xfrm>
            <a:off x="241297" y="3489159"/>
            <a:ext cx="4296411" cy="3047107"/>
          </a:xfrm>
          <a:prstGeom prst="rect">
            <a:avLst/>
          </a:prstGeom>
        </p:spPr>
      </p:pic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31D4D455-841B-4DDD-B52C-48377C3DDC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0" r="11642" b="2"/>
          <a:stretch/>
        </p:blipFill>
        <p:spPr>
          <a:xfrm>
            <a:off x="4606288" y="3489159"/>
            <a:ext cx="4296410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8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6EEFB7D-05F9-4F03-8313-8999B56FE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5" b="3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C7F693-3FE8-4190-9996-5F66A8719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67719"/>
            <a:ext cx="4320692" cy="612256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Are We Setting </a:t>
            </a:r>
            <a:b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a Low Bar?</a:t>
            </a:r>
            <a:b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en-US" sz="36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Are We Stifling Their Zeal?</a:t>
            </a:r>
            <a:b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en-US" sz="36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How Do We </a:t>
            </a:r>
            <a:b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View Baptism?</a:t>
            </a:r>
            <a:b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en-US" sz="36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Are We Giving Them Our Best?</a:t>
            </a:r>
          </a:p>
        </p:txBody>
      </p:sp>
    </p:spTree>
    <p:extLst>
      <p:ext uri="{BB962C8B-B14F-4D97-AF65-F5344CB8AC3E}">
        <p14:creationId xmlns:p14="http://schemas.microsoft.com/office/powerpoint/2010/main" val="391142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C4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BA1EA-B9AE-4592-94AA-E3F6C347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572000"/>
            <a:ext cx="5293728" cy="1964266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ookman Old Style" panose="02050604050505020204" pitchFamily="18" charset="0"/>
              </a:rPr>
              <a:t>Challenges </a:t>
            </a:r>
            <a:br>
              <a:rPr lang="en-US" sz="6000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r>
              <a:rPr lang="en-US" sz="6000" dirty="0">
                <a:solidFill>
                  <a:srgbClr val="FFFFFF"/>
                </a:solidFill>
                <a:latin typeface="Bookman Old Style" panose="02050604050505020204" pitchFamily="18" charset="0"/>
              </a:rPr>
              <a:t>for the Week</a:t>
            </a:r>
          </a:p>
        </p:txBody>
      </p:sp>
      <p:pic>
        <p:nvPicPr>
          <p:cNvPr id="5" name="Content Placeholder 4" descr="A close up of a persons hand&#10;&#10;Description automatically generated">
            <a:extLst>
              <a:ext uri="{FF2B5EF4-FFF2-40B4-BE49-F238E27FC236}">
                <a16:creationId xmlns:a16="http://schemas.microsoft.com/office/drawing/2014/main" id="{7F527BED-7AFC-4691-8EC0-4899809C4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3" r="4205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B198B0-C824-487B-839F-51590F0D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771" y="681268"/>
            <a:ext cx="3569918" cy="519343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  <a:t>Reach Out to Someone Younger</a:t>
            </a:r>
            <a:b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endParaRPr lang="en-US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  <a:t>Help to Channel </a:t>
            </a:r>
            <a:b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  <a:t>Someone’s Zeal</a:t>
            </a:r>
            <a:b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endParaRPr lang="en-US" dirty="0">
              <a:solidFill>
                <a:srgbClr val="FFFFFF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  <a:t>Exceed Expectations</a:t>
            </a:r>
            <a:b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Bookman Old Style" panose="02050604050505020204" pitchFamily="18" charset="0"/>
              </a:rPr>
              <a:t>and Desire More</a:t>
            </a:r>
          </a:p>
        </p:txBody>
      </p:sp>
    </p:spTree>
    <p:extLst>
      <p:ext uri="{BB962C8B-B14F-4D97-AF65-F5344CB8AC3E}">
        <p14:creationId xmlns:p14="http://schemas.microsoft.com/office/powerpoint/2010/main" val="426563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D131840-39D5-4CD4-B790-A2FC2AC019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26"/>
          <a:stretch/>
        </p:blipFill>
        <p:spPr>
          <a:xfrm>
            <a:off x="-685799" y="-3809"/>
            <a:ext cx="992886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1688"/>
          <a:stretch/>
        </p:blipFill>
        <p:spPr>
          <a:xfrm>
            <a:off x="-685799" y="0"/>
            <a:ext cx="9928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5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Calibri</vt:lpstr>
      <vt:lpstr>Bookman Old Style</vt:lpstr>
      <vt:lpstr>Office Theme</vt:lpstr>
      <vt:lpstr>Hampering the  Next Generation</vt:lpstr>
      <vt:lpstr>PowerPoint Presentation</vt:lpstr>
      <vt:lpstr>PowerPoint Presentation</vt:lpstr>
      <vt:lpstr>Challenges  for the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Hampering the  Next Generation</dc:title>
  <dc:creator>Seth Mauldin</dc:creator>
  <cp:lastModifiedBy>Seth Mauldin</cp:lastModifiedBy>
  <cp:revision>4</cp:revision>
  <dcterms:created xsi:type="dcterms:W3CDTF">2019-09-17T19:55:16Z</dcterms:created>
  <dcterms:modified xsi:type="dcterms:W3CDTF">2019-09-18T13:18:41Z</dcterms:modified>
</cp:coreProperties>
</file>