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4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AA42-3A3F-4F98-BF44-5467A137FA8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B894B-99C0-4CEA-9E95-D1252DB9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695B0A5-302B-47D6-B542-033B8C755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2C265-00FC-4C87-9642-9AE571B7C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2" y="4796182"/>
            <a:ext cx="7772400" cy="18704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Is Baptism a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Fight Worth Having?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D4B5C-F426-45D3-A6C1-0D1C5673661A}"/>
              </a:ext>
            </a:extLst>
          </p:cNvPr>
          <p:cNvSpPr/>
          <p:nvPr/>
        </p:nvSpPr>
        <p:spPr>
          <a:xfrm>
            <a:off x="1351722" y="4916557"/>
            <a:ext cx="6907696" cy="1870421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AAE23E-570B-4CF3-A5BC-10A5CB19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71D0-0F4A-4703-9ECB-6390BC8C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50031"/>
            <a:ext cx="87729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What Happens During Baptism?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31ED-4E9E-4E23-B1E6-11E37BF1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4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44A3-E0E0-48A1-BED2-3383F4EE16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46A577A-C567-4550-8E88-AE8A95D04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07115"/>
              </p:ext>
            </p:extLst>
          </p:nvPr>
        </p:nvGraphicFramePr>
        <p:xfrm>
          <a:off x="1142999" y="316175"/>
          <a:ext cx="6858002" cy="285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>
                  <a:extLst>
                    <a:ext uri="{9D8B030D-6E8A-4147-A177-3AD203B41FA5}">
                      <a16:colId xmlns:a16="http://schemas.microsoft.com/office/drawing/2014/main" val="310076727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144363921"/>
                    </a:ext>
                  </a:extLst>
                </a:gridCol>
              </a:tblGrid>
              <a:tr h="8934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46318"/>
                  </a:ext>
                </a:extLst>
              </a:tr>
              <a:tr h="982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Made the choice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to rebel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Made the choice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to obey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47380"/>
                  </a:ext>
                </a:extLst>
              </a:tr>
              <a:tr h="982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Rebellion brought sin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and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Obedience brought righteousness and life.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50522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AC2C47EF-571C-4843-9C52-4E376ECDB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69837"/>
              </p:ext>
            </p:extLst>
          </p:nvPr>
        </p:nvGraphicFramePr>
        <p:xfrm>
          <a:off x="1142999" y="3587087"/>
          <a:ext cx="6858002" cy="285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>
                  <a:extLst>
                    <a:ext uri="{9D8B030D-6E8A-4147-A177-3AD203B41FA5}">
                      <a16:colId xmlns:a16="http://schemas.microsoft.com/office/drawing/2014/main" val="310076727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144363921"/>
                    </a:ext>
                  </a:extLst>
                </a:gridCol>
              </a:tblGrid>
              <a:tr h="8934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INDIVIDUAL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46318"/>
                  </a:ext>
                </a:extLst>
              </a:tr>
              <a:tr h="982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Made the Choice to Sin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(5:12)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i="1" dirty="0"/>
                        <a:t>???????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47380"/>
                  </a:ext>
                </a:extLst>
              </a:tr>
              <a:tr h="982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Death Reigned Over Us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(5:14)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Righteousness and Life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(5:17)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5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66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AAE23E-570B-4CF3-A5BC-10A5CB19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71D0-0F4A-4703-9ECB-6390BC8C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50031"/>
            <a:ext cx="8772939" cy="1128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What Happens During Baptism?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31ED-4E9E-4E23-B1E6-11E37BF1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918390"/>
            <a:ext cx="8958469" cy="478234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We are moved from the era of sin and death, into the era of righteousness and life. 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We become clothed as 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children of God.</a:t>
            </a:r>
          </a:p>
        </p:txBody>
      </p:sp>
    </p:spTree>
    <p:extLst>
      <p:ext uri="{BB962C8B-B14F-4D97-AF65-F5344CB8AC3E}">
        <p14:creationId xmlns:p14="http://schemas.microsoft.com/office/powerpoint/2010/main" val="216666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AAE23E-570B-4CF3-A5BC-10A5CB19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71D0-0F4A-4703-9ECB-6390BC8C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50031"/>
            <a:ext cx="8772939" cy="11281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What Else is Optional?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31ED-4E9E-4E23-B1E6-11E37BF1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918390"/>
            <a:ext cx="8958469" cy="478234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It is hard to imagine other acts of obedience treated as merely good ideas. 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The mark left in the NT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is impossible to ignore: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Acts 2:38; 8:12-13, 36-38;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9:18; 10:48; 16:15; 16:33; 18:8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19:3; 22:16…etc.</a:t>
            </a:r>
          </a:p>
        </p:txBody>
      </p:sp>
    </p:spTree>
    <p:extLst>
      <p:ext uri="{BB962C8B-B14F-4D97-AF65-F5344CB8AC3E}">
        <p14:creationId xmlns:p14="http://schemas.microsoft.com/office/powerpoint/2010/main" val="15823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AAE23E-570B-4CF3-A5BC-10A5CB19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71D0-0F4A-4703-9ECB-6390BC8C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50031"/>
            <a:ext cx="8772939" cy="11281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Clear Out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31ED-4E9E-4E23-B1E6-11E37BF1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918390"/>
            <a:ext cx="8958469" cy="478234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We must help others see that the NT does not treat baptism as an afterthought. 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Accusations of squabbling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ignore that convictions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from God’s Word cannot</a:t>
            </a:r>
            <a:b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be compromised.</a:t>
            </a:r>
          </a:p>
        </p:txBody>
      </p:sp>
    </p:spTree>
    <p:extLst>
      <p:ext uri="{BB962C8B-B14F-4D97-AF65-F5344CB8AC3E}">
        <p14:creationId xmlns:p14="http://schemas.microsoft.com/office/powerpoint/2010/main" val="74752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B9B53B7-6A30-4E39-9FE4-11053F82F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E9AA5-1689-4432-AD76-F7B96FBFCCE3}"/>
              </a:ext>
            </a:extLst>
          </p:cNvPr>
          <p:cNvSpPr/>
          <p:nvPr/>
        </p:nvSpPr>
        <p:spPr>
          <a:xfrm>
            <a:off x="0" y="1099930"/>
            <a:ext cx="9144000" cy="4717774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ill Sans MT" panose="020B0502020104020203" pitchFamily="34" charset="0"/>
              </a:rPr>
              <a:t>Baptism opens the door to </a:t>
            </a:r>
            <a:br>
              <a:rPr lang="en-US" sz="3600" b="1" dirty="0">
                <a:latin typeface="Gill Sans MT" panose="020B0502020104020203" pitchFamily="34" charset="0"/>
              </a:rPr>
            </a:br>
            <a:r>
              <a:rPr lang="en-US" sz="3600" b="1" dirty="0">
                <a:latin typeface="Gill Sans MT" panose="020B0502020104020203" pitchFamily="34" charset="0"/>
              </a:rPr>
              <a:t>incredible spiritual blessings. </a:t>
            </a:r>
          </a:p>
          <a:p>
            <a:pPr algn="ctr"/>
            <a:br>
              <a:rPr lang="en-US" sz="3600" b="1" dirty="0">
                <a:latin typeface="Gill Sans MT" panose="020B0502020104020203" pitchFamily="34" charset="0"/>
              </a:rPr>
            </a:br>
            <a:r>
              <a:rPr lang="en-US" sz="3600" b="1" dirty="0">
                <a:latin typeface="Gill Sans MT" panose="020B0502020104020203" pitchFamily="34" charset="0"/>
              </a:rPr>
              <a:t>The significance of baptism </a:t>
            </a:r>
            <a:br>
              <a:rPr lang="en-US" sz="3600" b="1" dirty="0">
                <a:latin typeface="Gill Sans MT" panose="020B0502020104020203" pitchFamily="34" charset="0"/>
              </a:rPr>
            </a:br>
            <a:r>
              <a:rPr lang="en-US" sz="3600" b="1" dirty="0">
                <a:latin typeface="Gill Sans MT" panose="020B0502020104020203" pitchFamily="34" charset="0"/>
              </a:rPr>
              <a:t>should continue to impact </a:t>
            </a:r>
            <a:br>
              <a:rPr lang="en-US" sz="3600" b="1" dirty="0">
                <a:latin typeface="Gill Sans MT" panose="020B0502020104020203" pitchFamily="34" charset="0"/>
              </a:rPr>
            </a:br>
            <a:r>
              <a:rPr lang="en-US" sz="3600" b="1" dirty="0">
                <a:latin typeface="Gill Sans MT" panose="020B0502020104020203" pitchFamily="34" charset="0"/>
              </a:rPr>
              <a:t>and motivate. </a:t>
            </a:r>
          </a:p>
          <a:p>
            <a:pPr algn="ctr"/>
            <a:endParaRPr lang="en-US" sz="3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6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98422AA-16F3-4E4D-B9D5-7762CEB6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220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Calibri Light</vt:lpstr>
      <vt:lpstr>Arial</vt:lpstr>
      <vt:lpstr>Office Theme</vt:lpstr>
      <vt:lpstr>Is Baptism a  Fight Worth Having?</vt:lpstr>
      <vt:lpstr>What Happens During Baptism?</vt:lpstr>
      <vt:lpstr>PowerPoint Presentation</vt:lpstr>
      <vt:lpstr>What Happens During Baptism?</vt:lpstr>
      <vt:lpstr>What Else is Optional?</vt:lpstr>
      <vt:lpstr>Clear Out Distractions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Baptism a  Fight Worth Having?</dc:title>
  <dc:creator>Seth Mauldin</dc:creator>
  <cp:lastModifiedBy>Seth Mauldin</cp:lastModifiedBy>
  <cp:revision>5</cp:revision>
  <dcterms:created xsi:type="dcterms:W3CDTF">2020-01-12T02:50:33Z</dcterms:created>
  <dcterms:modified xsi:type="dcterms:W3CDTF">2020-01-12T12:17:14Z</dcterms:modified>
</cp:coreProperties>
</file>