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Bembo" panose="02020502050201020203" pitchFamily="18" charset="0"/>
      <p:regular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fornian FB" panose="0207040306080B030204" pitchFamily="18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550D-3956-4E5C-99C4-04C9482F16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1D65-3EA9-4763-AD11-9F053130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1A2C71F6-5427-404D-983A-E88A72A1B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r="57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4A29-FFFD-429E-8D87-2D6CB1FC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" y="5163829"/>
            <a:ext cx="9051215" cy="10646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mbo" panose="02020502050201020203" pitchFamily="18" charset="0"/>
              </a:rPr>
              <a:t>Why Is There So Much Division?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7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836C2A-FE2E-45B7-93E5-42B7134A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32E00-68F7-4C2A-98DE-BFA113CA24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A5A5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D6AE-0B17-4FC1-BDF2-4F1F960F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533941"/>
            <a:ext cx="8719930" cy="517165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God is no longer seen as </a:t>
            </a:r>
            <a:br>
              <a:rPr lang="en-US" sz="4400" b="1" dirty="0">
                <a:latin typeface="Californian FB" panose="0207040306080B030204" pitchFamily="18" charset="0"/>
              </a:rPr>
            </a:br>
            <a:r>
              <a:rPr lang="en-US" sz="4400" b="1" dirty="0">
                <a:latin typeface="Californian FB" panose="0207040306080B030204" pitchFamily="18" charset="0"/>
              </a:rPr>
              <a:t>the central authority.</a:t>
            </a:r>
            <a:br>
              <a:rPr lang="en-US" sz="4400" b="1" dirty="0">
                <a:latin typeface="Californian FB" panose="0207040306080B030204" pitchFamily="18" charset="0"/>
              </a:rPr>
            </a:br>
            <a:endParaRPr lang="en-US" sz="44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Ideas of men are elevated to </a:t>
            </a:r>
            <a:br>
              <a:rPr lang="en-US" sz="4400" b="1" dirty="0">
                <a:latin typeface="Californian FB" panose="0207040306080B030204" pitchFamily="18" charset="0"/>
              </a:rPr>
            </a:br>
            <a:r>
              <a:rPr lang="en-US" sz="4400" b="1" dirty="0">
                <a:latin typeface="Californian FB" panose="0207040306080B030204" pitchFamily="18" charset="0"/>
              </a:rPr>
              <a:t>the place God once occupied. </a:t>
            </a:r>
            <a:br>
              <a:rPr lang="en-US" sz="4400" b="1" dirty="0">
                <a:latin typeface="Californian FB" panose="0207040306080B030204" pitchFamily="18" charset="0"/>
              </a:rPr>
            </a:br>
            <a:endParaRPr lang="en-US" sz="44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The desires of self become </a:t>
            </a:r>
            <a:br>
              <a:rPr lang="en-US" sz="4400" b="1" dirty="0">
                <a:latin typeface="Californian FB" panose="0207040306080B030204" pitchFamily="18" charset="0"/>
              </a:rPr>
            </a:br>
            <a:r>
              <a:rPr lang="en-US" sz="4400" b="1" dirty="0">
                <a:latin typeface="Californian FB" panose="0207040306080B030204" pitchFamily="18" charset="0"/>
              </a:rPr>
              <a:t>the driving force.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010C21-C521-4F2D-9254-8B8DB26F6190}"/>
              </a:ext>
            </a:extLst>
          </p:cNvPr>
          <p:cNvSpPr txBox="1">
            <a:spLocks/>
          </p:cNvSpPr>
          <p:nvPr/>
        </p:nvSpPr>
        <p:spPr>
          <a:xfrm>
            <a:off x="212035" y="331304"/>
            <a:ext cx="8719930" cy="871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atin typeface="Californian FB" panose="0207040306080B030204" pitchFamily="18" charset="0"/>
              </a:rPr>
              <a:t>Core Causes of Division</a:t>
            </a:r>
          </a:p>
        </p:txBody>
      </p:sp>
    </p:spTree>
    <p:extLst>
      <p:ext uri="{BB962C8B-B14F-4D97-AF65-F5344CB8AC3E}">
        <p14:creationId xmlns:p14="http://schemas.microsoft.com/office/powerpoint/2010/main" val="378880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836C2A-FE2E-45B7-93E5-42B7134A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32E00-68F7-4C2A-98DE-BFA113CA24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A5A5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D6AE-0B17-4FC1-BDF2-4F1F960F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78498"/>
            <a:ext cx="8719930" cy="38861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Strive to Keep </a:t>
            </a:r>
            <a:br>
              <a:rPr lang="en-US" sz="4400" b="1" dirty="0">
                <a:latin typeface="Californian FB" panose="0207040306080B030204" pitchFamily="18" charset="0"/>
              </a:rPr>
            </a:br>
            <a:r>
              <a:rPr lang="en-US" sz="4400" b="1" dirty="0">
                <a:latin typeface="Californian FB" panose="0207040306080B030204" pitchFamily="18" charset="0"/>
              </a:rPr>
              <a:t>God as Your Standard.</a:t>
            </a:r>
            <a:br>
              <a:rPr lang="en-US" sz="4400" b="1" dirty="0">
                <a:latin typeface="Californian FB" panose="0207040306080B030204" pitchFamily="18" charset="0"/>
              </a:rPr>
            </a:br>
            <a:endParaRPr lang="en-US" sz="44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Be Aware of Selfish Desires</a:t>
            </a:r>
            <a:br>
              <a:rPr lang="en-US" sz="4400" b="1" dirty="0">
                <a:latin typeface="Californian FB" panose="0207040306080B030204" pitchFamily="18" charset="0"/>
              </a:rPr>
            </a:br>
            <a:r>
              <a:rPr lang="en-US" sz="4400" b="1" dirty="0">
                <a:latin typeface="Californian FB" panose="0207040306080B030204" pitchFamily="18" charset="0"/>
              </a:rPr>
              <a:t>that Pull Away from the Truth.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010C21-C521-4F2D-9254-8B8DB26F6190}"/>
              </a:ext>
            </a:extLst>
          </p:cNvPr>
          <p:cNvSpPr txBox="1">
            <a:spLocks/>
          </p:cNvSpPr>
          <p:nvPr/>
        </p:nvSpPr>
        <p:spPr>
          <a:xfrm>
            <a:off x="212035" y="331304"/>
            <a:ext cx="8719930" cy="871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atin typeface="Californian FB" panose="0207040306080B030204" pitchFamily="18" charset="0"/>
              </a:rPr>
              <a:t>Challenges for the Week</a:t>
            </a:r>
          </a:p>
        </p:txBody>
      </p:sp>
    </p:spTree>
    <p:extLst>
      <p:ext uri="{BB962C8B-B14F-4D97-AF65-F5344CB8AC3E}">
        <p14:creationId xmlns:p14="http://schemas.microsoft.com/office/powerpoint/2010/main" val="380682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836C2A-FE2E-45B7-93E5-42B7134A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32E00-68F7-4C2A-98DE-BFA113CA24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A5A5">
              <a:alpha val="4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74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Californian FB</vt:lpstr>
      <vt:lpstr>Calibri</vt:lpstr>
      <vt:lpstr>Bembo</vt:lpstr>
      <vt:lpstr>Calibri Light</vt:lpstr>
      <vt:lpstr>Office Theme</vt:lpstr>
      <vt:lpstr>Why Is There So Much Division?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There So Much Division?</dc:title>
  <dc:creator>Seth Mauldin</dc:creator>
  <cp:lastModifiedBy>Seth Mauldin</cp:lastModifiedBy>
  <cp:revision>2</cp:revision>
  <dcterms:created xsi:type="dcterms:W3CDTF">2020-02-09T02:06:26Z</dcterms:created>
  <dcterms:modified xsi:type="dcterms:W3CDTF">2020-02-09T02:21:22Z</dcterms:modified>
</cp:coreProperties>
</file>