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The Hand" panose="03070502030502020204" pitchFamily="66" charset="0"/>
      <p:regular r:id="rId8"/>
      <p:bold r:id="rId9"/>
    </p:embeddedFont>
    <p:embeddedFont>
      <p:font typeface="The Serif Hand Black" panose="03070902030502020204" pitchFamily="66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46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9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93BA-1FD1-4283-8659-02CEE73AF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4196982"/>
            <a:ext cx="8839200" cy="1426578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Godly Love and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CBF43-60FA-4080-BA34-6B32FD1A0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5499652"/>
            <a:ext cx="8181594" cy="88789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1 Corinthians 13:7</a:t>
            </a:r>
            <a:endParaRPr lang="en-US" sz="4800" b="1" dirty="0"/>
          </a:p>
        </p:txBody>
      </p:sp>
      <p:pic>
        <p:nvPicPr>
          <p:cNvPr id="5" name="Picture 4" descr="A picture containing animal, mammal, brown, cow&#10;&#10;Description automatically generated">
            <a:extLst>
              <a:ext uri="{FF2B5EF4-FFF2-40B4-BE49-F238E27FC236}">
                <a16:creationId xmlns:a16="http://schemas.microsoft.com/office/drawing/2014/main" id="{D1DF2034-2964-4DE1-89EA-31B9F499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8369"/>
          <a:stretch/>
        </p:blipFill>
        <p:spPr>
          <a:xfrm>
            <a:off x="20" y="10"/>
            <a:ext cx="9143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17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&#10;&#10;Description automatically generated">
            <a:extLst>
              <a:ext uri="{FF2B5EF4-FFF2-40B4-BE49-F238E27FC236}">
                <a16:creationId xmlns:a16="http://schemas.microsoft.com/office/drawing/2014/main" id="{E1D1683F-265E-4CEF-A4BF-7BC5B982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945C2-C9AC-40BC-95D7-A96AC8CA5FBF}"/>
              </a:ext>
            </a:extLst>
          </p:cNvPr>
          <p:cNvSpPr/>
          <p:nvPr/>
        </p:nvSpPr>
        <p:spPr>
          <a:xfrm>
            <a:off x="815006" y="1774135"/>
            <a:ext cx="7513983" cy="463494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EB5F0-C01A-42CA-A039-A091A627F416}"/>
              </a:ext>
            </a:extLst>
          </p:cNvPr>
          <p:cNvSpPr txBox="1"/>
          <p:nvPr/>
        </p:nvSpPr>
        <p:spPr>
          <a:xfrm>
            <a:off x="357805" y="202313"/>
            <a:ext cx="8428383" cy="110799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BELIEVES ALL THINGS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F2F0-C4B5-493B-98B1-3B151AE0719B}"/>
              </a:ext>
            </a:extLst>
          </p:cNvPr>
          <p:cNvSpPr txBox="1"/>
          <p:nvPr/>
        </p:nvSpPr>
        <p:spPr>
          <a:xfrm>
            <a:off x="815006" y="2222116"/>
            <a:ext cx="6831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A choice to assume good in the 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+mj-lt"/>
              </a:rPr>
              <a:t>intent and actions of others…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Calls on us to remember that we are dealing with our brethren.</a:t>
            </a:r>
          </a:p>
        </p:txBody>
      </p:sp>
    </p:spTree>
    <p:extLst>
      <p:ext uri="{BB962C8B-B14F-4D97-AF65-F5344CB8AC3E}">
        <p14:creationId xmlns:p14="http://schemas.microsoft.com/office/powerpoint/2010/main" val="146294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&#10;&#10;Description automatically generated">
            <a:extLst>
              <a:ext uri="{FF2B5EF4-FFF2-40B4-BE49-F238E27FC236}">
                <a16:creationId xmlns:a16="http://schemas.microsoft.com/office/drawing/2014/main" id="{E1D1683F-265E-4CEF-A4BF-7BC5B982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945C2-C9AC-40BC-95D7-A96AC8CA5FBF}"/>
              </a:ext>
            </a:extLst>
          </p:cNvPr>
          <p:cNvSpPr/>
          <p:nvPr/>
        </p:nvSpPr>
        <p:spPr>
          <a:xfrm>
            <a:off x="815006" y="1774135"/>
            <a:ext cx="7513983" cy="463494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EB5F0-C01A-42CA-A039-A091A627F416}"/>
              </a:ext>
            </a:extLst>
          </p:cNvPr>
          <p:cNvSpPr txBox="1"/>
          <p:nvPr/>
        </p:nvSpPr>
        <p:spPr>
          <a:xfrm>
            <a:off x="357805" y="202313"/>
            <a:ext cx="8428383" cy="110799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HOPES ALL THINGS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F2F0-C4B5-493B-98B1-3B151AE0719B}"/>
              </a:ext>
            </a:extLst>
          </p:cNvPr>
          <p:cNvSpPr txBox="1"/>
          <p:nvPr/>
        </p:nvSpPr>
        <p:spPr>
          <a:xfrm>
            <a:off x="815006" y="2222116"/>
            <a:ext cx="6831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Refuses to see the failures of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+mj-lt"/>
              </a:rPr>
              <a:t>others as the final word…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Requires that we leave room for 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+mj-lt"/>
              </a:rPr>
              <a:t>progress and growth.</a:t>
            </a:r>
          </a:p>
        </p:txBody>
      </p:sp>
    </p:spTree>
    <p:extLst>
      <p:ext uri="{BB962C8B-B14F-4D97-AF65-F5344CB8AC3E}">
        <p14:creationId xmlns:p14="http://schemas.microsoft.com/office/powerpoint/2010/main" val="20243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&#10;&#10;Description automatically generated">
            <a:extLst>
              <a:ext uri="{FF2B5EF4-FFF2-40B4-BE49-F238E27FC236}">
                <a16:creationId xmlns:a16="http://schemas.microsoft.com/office/drawing/2014/main" id="{E1D1683F-265E-4CEF-A4BF-7BC5B982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945C2-C9AC-40BC-95D7-A96AC8CA5FBF}"/>
              </a:ext>
            </a:extLst>
          </p:cNvPr>
          <p:cNvSpPr/>
          <p:nvPr/>
        </p:nvSpPr>
        <p:spPr>
          <a:xfrm>
            <a:off x="815006" y="1774135"/>
            <a:ext cx="7513983" cy="463494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EB5F0-C01A-42CA-A039-A091A627F416}"/>
              </a:ext>
            </a:extLst>
          </p:cNvPr>
          <p:cNvSpPr txBox="1"/>
          <p:nvPr/>
        </p:nvSpPr>
        <p:spPr>
          <a:xfrm>
            <a:off x="357805" y="202313"/>
            <a:ext cx="8428383" cy="110799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BEARS/ENDURES ALL THINGS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F2F0-C4B5-493B-98B1-3B151AE0719B}"/>
              </a:ext>
            </a:extLst>
          </p:cNvPr>
          <p:cNvSpPr txBox="1"/>
          <p:nvPr/>
        </p:nvSpPr>
        <p:spPr>
          <a:xfrm>
            <a:off x="815006" y="2222116"/>
            <a:ext cx="6831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Must I take offense at every perceived grievance or slight? 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What am I unable to Cover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+mj-lt"/>
              </a:rPr>
              <a:t>if I have Love?</a:t>
            </a:r>
          </a:p>
        </p:txBody>
      </p:sp>
    </p:spTree>
    <p:extLst>
      <p:ext uri="{BB962C8B-B14F-4D97-AF65-F5344CB8AC3E}">
        <p14:creationId xmlns:p14="http://schemas.microsoft.com/office/powerpoint/2010/main" val="4730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&#10;&#10;Description automatically generated">
            <a:extLst>
              <a:ext uri="{FF2B5EF4-FFF2-40B4-BE49-F238E27FC236}">
                <a16:creationId xmlns:a16="http://schemas.microsoft.com/office/drawing/2014/main" id="{E1D1683F-265E-4CEF-A4BF-7BC5B982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945C2-C9AC-40BC-95D7-A96AC8CA5FBF}"/>
              </a:ext>
            </a:extLst>
          </p:cNvPr>
          <p:cNvSpPr/>
          <p:nvPr/>
        </p:nvSpPr>
        <p:spPr>
          <a:xfrm>
            <a:off x="815006" y="1774135"/>
            <a:ext cx="7513983" cy="463494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EB5F0-C01A-42CA-A039-A091A627F416}"/>
              </a:ext>
            </a:extLst>
          </p:cNvPr>
          <p:cNvSpPr txBox="1"/>
          <p:nvPr/>
        </p:nvSpPr>
        <p:spPr>
          <a:xfrm>
            <a:off x="357805" y="202313"/>
            <a:ext cx="8428383" cy="110799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F2F0-C4B5-493B-98B1-3B151AE0719B}"/>
              </a:ext>
            </a:extLst>
          </p:cNvPr>
          <p:cNvSpPr txBox="1"/>
          <p:nvPr/>
        </p:nvSpPr>
        <p:spPr>
          <a:xfrm>
            <a:off x="815006" y="2222116"/>
            <a:ext cx="6831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Make Personal Application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Think better of your brethren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Give grace, take no offense</a:t>
            </a:r>
          </a:p>
        </p:txBody>
      </p:sp>
    </p:spTree>
    <p:extLst>
      <p:ext uri="{BB962C8B-B14F-4D97-AF65-F5344CB8AC3E}">
        <p14:creationId xmlns:p14="http://schemas.microsoft.com/office/powerpoint/2010/main" val="234451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7A90FD-9A90-4308-8C36-21C5FFA3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The Hand</vt:lpstr>
      <vt:lpstr>The Serif Hand Black</vt:lpstr>
      <vt:lpstr>SketchyVTI</vt:lpstr>
      <vt:lpstr>Godly Love and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Godly Love and Communication</dc:title>
  <dc:creator>Seth Mauldin</dc:creator>
  <cp:lastModifiedBy>Seth Mauldin</cp:lastModifiedBy>
  <cp:revision>6</cp:revision>
  <dcterms:created xsi:type="dcterms:W3CDTF">2020-06-14T11:38:43Z</dcterms:created>
  <dcterms:modified xsi:type="dcterms:W3CDTF">2020-06-14T12:23:59Z</dcterms:modified>
</cp:coreProperties>
</file>