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Avenir Next LT Pro" panose="020B0504020202020204" pitchFamily="34" charset="0"/>
      <p:regular r:id="rId8"/>
      <p:bold r:id="rId9"/>
    </p:embeddedFont>
    <p:embeddedFont>
      <p:font typeface="Avenir Next LT Pro Light" panose="020B0304020202020204" pitchFamily="34" charset="0"/>
      <p:regular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5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6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4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2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6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2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0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0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1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Saturday, July 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9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ellowing green olives on olive tree">
            <a:extLst>
              <a:ext uri="{FF2B5EF4-FFF2-40B4-BE49-F238E27FC236}">
                <a16:creationId xmlns:a16="http://schemas.microsoft.com/office/drawing/2014/main" id="{17F4BA9B-9F98-42E1-85EB-DE2CC7BD7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5" b="29245"/>
          <a:stretch/>
        </p:blipFill>
        <p:spPr bwMode="auto">
          <a:xfrm>
            <a:off x="20" y="-1"/>
            <a:ext cx="9143980" cy="6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19FDB4D-987D-4C87-A179-9D4616AB2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9931"/>
            <a:ext cx="9143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C4953-C449-4526-9CF3-26726D94F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963" y="504966"/>
            <a:ext cx="8398411" cy="3043213"/>
          </a:xfrm>
        </p:spPr>
        <p:txBody>
          <a:bodyPr anchor="b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Beauty of Forgiveness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108B2-CE66-4D1F-A76B-26F14432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642" y="4448110"/>
            <a:ext cx="4718713" cy="2208321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David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and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Mephibosheth</a:t>
            </a:r>
          </a:p>
        </p:txBody>
      </p:sp>
    </p:spTree>
    <p:extLst>
      <p:ext uri="{BB962C8B-B14F-4D97-AF65-F5344CB8AC3E}">
        <p14:creationId xmlns:p14="http://schemas.microsoft.com/office/powerpoint/2010/main" val="401088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llowing green olives on olive tree">
            <a:extLst>
              <a:ext uri="{FF2B5EF4-FFF2-40B4-BE49-F238E27FC236}">
                <a16:creationId xmlns:a16="http://schemas.microsoft.com/office/drawing/2014/main" id="{12E0D337-843E-46AC-AD2F-D81DA0F64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5" b="29245"/>
          <a:stretch/>
        </p:blipFill>
        <p:spPr bwMode="auto">
          <a:xfrm>
            <a:off x="20" y="-1"/>
            <a:ext cx="9143980" cy="6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E80C7A-BC1B-4453-827F-22DAA86FA79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5B89F-9A69-4027-A34C-D27BA0053DF8}"/>
              </a:ext>
            </a:extLst>
          </p:cNvPr>
          <p:cNvSpPr txBox="1"/>
          <p:nvPr/>
        </p:nvSpPr>
        <p:spPr>
          <a:xfrm>
            <a:off x="225083" y="112542"/>
            <a:ext cx="8525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+mj-lt"/>
              </a:rPr>
              <a:t>David VS the House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396BB-7F6A-4F20-B366-55E05737DC51}"/>
              </a:ext>
            </a:extLst>
          </p:cNvPr>
          <p:cNvSpPr txBox="1"/>
          <p:nvPr/>
        </p:nvSpPr>
        <p:spPr>
          <a:xfrm>
            <a:off x="225083" y="1392175"/>
            <a:ext cx="85250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David’s relationship with Saul was one of unrequited loyalty…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Saul’s mission was to destroy David physically/mentally…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And now David will confront a surviving member of his house.</a:t>
            </a:r>
          </a:p>
        </p:txBody>
      </p:sp>
    </p:spTree>
    <p:extLst>
      <p:ext uri="{BB962C8B-B14F-4D97-AF65-F5344CB8AC3E}">
        <p14:creationId xmlns:p14="http://schemas.microsoft.com/office/powerpoint/2010/main" val="378027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llowing green olives on olive tree">
            <a:extLst>
              <a:ext uri="{FF2B5EF4-FFF2-40B4-BE49-F238E27FC236}">
                <a16:creationId xmlns:a16="http://schemas.microsoft.com/office/drawing/2014/main" id="{12E0D337-843E-46AC-AD2F-D81DA0F64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5" b="29245"/>
          <a:stretch/>
        </p:blipFill>
        <p:spPr bwMode="auto">
          <a:xfrm>
            <a:off x="20" y="-1"/>
            <a:ext cx="9143980" cy="6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E80C7A-BC1B-4453-827F-22DAA86FA79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5B89F-9A69-4027-A34C-D27BA0053DF8}"/>
              </a:ext>
            </a:extLst>
          </p:cNvPr>
          <p:cNvSpPr txBox="1"/>
          <p:nvPr/>
        </p:nvSpPr>
        <p:spPr>
          <a:xfrm>
            <a:off x="225083" y="112542"/>
            <a:ext cx="8525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+mj-lt"/>
              </a:rPr>
              <a:t>Mephibosheth VS David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396BB-7F6A-4F20-B366-55E05737DC51}"/>
              </a:ext>
            </a:extLst>
          </p:cNvPr>
          <p:cNvSpPr txBox="1"/>
          <p:nvPr/>
        </p:nvSpPr>
        <p:spPr>
          <a:xfrm>
            <a:off x="225083" y="1392175"/>
            <a:ext cx="85250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David was now the owner of what would have been his inheritance. 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Injured fleeing the battle that took the life of his father…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David has power and wealth; he has been reduced to nothing.</a:t>
            </a:r>
          </a:p>
        </p:txBody>
      </p:sp>
    </p:spTree>
    <p:extLst>
      <p:ext uri="{BB962C8B-B14F-4D97-AF65-F5344CB8AC3E}">
        <p14:creationId xmlns:p14="http://schemas.microsoft.com/office/powerpoint/2010/main" val="306339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llowing green olives on olive tree">
            <a:extLst>
              <a:ext uri="{FF2B5EF4-FFF2-40B4-BE49-F238E27FC236}">
                <a16:creationId xmlns:a16="http://schemas.microsoft.com/office/drawing/2014/main" id="{12E0D337-843E-46AC-AD2F-D81DA0F64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5" b="29245"/>
          <a:stretch/>
        </p:blipFill>
        <p:spPr bwMode="auto">
          <a:xfrm>
            <a:off x="20" y="-1"/>
            <a:ext cx="9143980" cy="6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E80C7A-BC1B-4453-827F-22DAA86FA79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5B89F-9A69-4027-A34C-D27BA0053DF8}"/>
              </a:ext>
            </a:extLst>
          </p:cNvPr>
          <p:cNvSpPr txBox="1"/>
          <p:nvPr/>
        </p:nvSpPr>
        <p:spPr>
          <a:xfrm>
            <a:off x="0" y="112542"/>
            <a:ext cx="9143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+mj-lt"/>
              </a:rPr>
              <a:t>Forgiveness and Reconciliation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396BB-7F6A-4F20-B366-55E05737DC51}"/>
              </a:ext>
            </a:extLst>
          </p:cNvPr>
          <p:cNvSpPr txBox="1"/>
          <p:nvPr/>
        </p:nvSpPr>
        <p:spPr>
          <a:xfrm>
            <a:off x="154744" y="1617258"/>
            <a:ext cx="8525022" cy="4112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bg1"/>
                </a:solidFill>
              </a:rPr>
              <a:t>Key Factors</a:t>
            </a:r>
            <a:r>
              <a:rPr lang="en-US" sz="4000" b="1" dirty="0">
                <a:solidFill>
                  <a:schemeClr val="bg1"/>
                </a:solidFill>
              </a:rPr>
              <a:t>: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Humility from both parties…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 spirit of gratefulness…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Practice of Covenant Loyalty.</a:t>
            </a:r>
          </a:p>
        </p:txBody>
      </p:sp>
    </p:spTree>
    <p:extLst>
      <p:ext uri="{BB962C8B-B14F-4D97-AF65-F5344CB8AC3E}">
        <p14:creationId xmlns:p14="http://schemas.microsoft.com/office/powerpoint/2010/main" val="145151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llowing green olives on olive tree">
            <a:extLst>
              <a:ext uri="{FF2B5EF4-FFF2-40B4-BE49-F238E27FC236}">
                <a16:creationId xmlns:a16="http://schemas.microsoft.com/office/drawing/2014/main" id="{12E0D337-843E-46AC-AD2F-D81DA0F64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5" b="29245"/>
          <a:stretch/>
        </p:blipFill>
        <p:spPr bwMode="auto">
          <a:xfrm>
            <a:off x="20" y="-1"/>
            <a:ext cx="9143980" cy="6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E80C7A-BC1B-4453-827F-22DAA86FA79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5B89F-9A69-4027-A34C-D27BA0053DF8}"/>
              </a:ext>
            </a:extLst>
          </p:cNvPr>
          <p:cNvSpPr txBox="1"/>
          <p:nvPr/>
        </p:nvSpPr>
        <p:spPr>
          <a:xfrm>
            <a:off x="0" y="112542"/>
            <a:ext cx="9143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+mj-lt"/>
              </a:rPr>
              <a:t>CHALLENGES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396BB-7F6A-4F20-B366-55E05737DC51}"/>
              </a:ext>
            </a:extLst>
          </p:cNvPr>
          <p:cNvSpPr txBox="1"/>
          <p:nvPr/>
        </p:nvSpPr>
        <p:spPr>
          <a:xfrm>
            <a:off x="-140678" y="1926747"/>
            <a:ext cx="8525022" cy="2758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 Humble Heart</a:t>
            </a:r>
          </a:p>
          <a:p>
            <a:pPr marL="1028700" lvl="1" indent="-5715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 Grateful Attitude</a:t>
            </a:r>
          </a:p>
          <a:p>
            <a:pPr marL="1028700" lvl="1" indent="-5715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Remember God’s Covenant </a:t>
            </a:r>
          </a:p>
        </p:txBody>
      </p:sp>
    </p:spTree>
    <p:extLst>
      <p:ext uri="{BB962C8B-B14F-4D97-AF65-F5344CB8AC3E}">
        <p14:creationId xmlns:p14="http://schemas.microsoft.com/office/powerpoint/2010/main" val="401939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llowing green olives on olive tree">
            <a:extLst>
              <a:ext uri="{FF2B5EF4-FFF2-40B4-BE49-F238E27FC236}">
                <a16:creationId xmlns:a16="http://schemas.microsoft.com/office/drawing/2014/main" id="{12E0D337-843E-46AC-AD2F-D81DA0F64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95" b="29245"/>
          <a:stretch/>
        </p:blipFill>
        <p:spPr bwMode="auto">
          <a:xfrm>
            <a:off x="20" y="-1"/>
            <a:ext cx="9143980" cy="6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E80C7A-BC1B-4453-827F-22DAA86FA79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Avenir Next LT Pro Light</vt:lpstr>
      <vt:lpstr>GradientRiseVTI</vt:lpstr>
      <vt:lpstr>The Beauty of Forgiveness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Beauty of Forgiveness</dc:title>
  <dc:creator>Seth Mauldin</dc:creator>
  <cp:lastModifiedBy>Seth Mauldin</cp:lastModifiedBy>
  <cp:revision>3</cp:revision>
  <dcterms:created xsi:type="dcterms:W3CDTF">2020-07-05T03:17:46Z</dcterms:created>
  <dcterms:modified xsi:type="dcterms:W3CDTF">2020-07-05T03:31:30Z</dcterms:modified>
</cp:coreProperties>
</file>