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8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3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830E5-3976-46B7-95B9-AA95E2AFE39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F502-AD2D-4EDC-9230-B4E50A1EF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use ">
            <a:extLst>
              <a:ext uri="{FF2B5EF4-FFF2-40B4-BE49-F238E27FC236}">
                <a16:creationId xmlns:a16="http://schemas.microsoft.com/office/drawing/2014/main" id="{8A1B238B-0214-4BCE-A809-15277986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3DF7E7-2447-4BB0-97C4-FC338DF8C11E}"/>
              </a:ext>
            </a:extLst>
          </p:cNvPr>
          <p:cNvSpPr/>
          <p:nvPr/>
        </p:nvSpPr>
        <p:spPr>
          <a:xfrm>
            <a:off x="1510017" y="786197"/>
            <a:ext cx="5998129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The Character </a:t>
            </a:r>
            <a:br>
              <a:rPr lang="en-US" sz="5400" b="1" cap="none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</a:br>
            <a:r>
              <a:rPr lang="en-US" sz="5400" b="1" cap="none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of My Home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55F98E-645D-4B52-910D-3DE32BF4D256}"/>
              </a:ext>
            </a:extLst>
          </p:cNvPr>
          <p:cNvSpPr/>
          <p:nvPr/>
        </p:nvSpPr>
        <p:spPr>
          <a:xfrm>
            <a:off x="2696013" y="4457208"/>
            <a:ext cx="375197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spc="50" dirty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Psalm 101</a:t>
            </a:r>
            <a:endParaRPr lang="en-US" sz="4000" b="1" i="1" cap="none" spc="50" dirty="0">
              <a:ln w="1270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1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use ">
            <a:extLst>
              <a:ext uri="{FF2B5EF4-FFF2-40B4-BE49-F238E27FC236}">
                <a16:creationId xmlns:a16="http://schemas.microsoft.com/office/drawing/2014/main" id="{8A1B238B-0214-4BCE-A809-15277986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D1FFEC-86B4-41F7-A650-30405049CF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72C4">
              <a:alpha val="3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F46341-7711-449A-854C-12579421ADDF}"/>
              </a:ext>
            </a:extLst>
          </p:cNvPr>
          <p:cNvSpPr/>
          <p:nvPr/>
        </p:nvSpPr>
        <p:spPr>
          <a:xfrm>
            <a:off x="0" y="98673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The Foundation of a Home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CEA7E-0BE5-4042-A44C-2621401A7992}"/>
              </a:ext>
            </a:extLst>
          </p:cNvPr>
          <p:cNvSpPr/>
          <p:nvPr/>
        </p:nvSpPr>
        <p:spPr>
          <a:xfrm>
            <a:off x="0" y="1744313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David’s standards of devotion were based on showing loyalty to a loyal God…</a:t>
            </a:r>
            <a:b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3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And an appreciation for </a:t>
            </a:r>
            <a:r>
              <a:rPr lang="en-US" sz="3000" b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God’s </a:t>
            </a:r>
            <a:br>
              <a:rPr lang="en-US" sz="3000" b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000" b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“</a:t>
            </a:r>
            <a:r>
              <a:rPr lang="en-US" sz="3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good times” as well as the “bad.”</a:t>
            </a:r>
            <a:br>
              <a:rPr lang="en-US" sz="3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3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He sought to create a home where God would be eager to dwell.</a:t>
            </a:r>
          </a:p>
        </p:txBody>
      </p:sp>
    </p:spTree>
    <p:extLst>
      <p:ext uri="{BB962C8B-B14F-4D97-AF65-F5344CB8AC3E}">
        <p14:creationId xmlns:p14="http://schemas.microsoft.com/office/powerpoint/2010/main" val="20821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use ">
            <a:extLst>
              <a:ext uri="{FF2B5EF4-FFF2-40B4-BE49-F238E27FC236}">
                <a16:creationId xmlns:a16="http://schemas.microsoft.com/office/drawing/2014/main" id="{8A1B238B-0214-4BCE-A809-15277986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D1FFEC-86B4-41F7-A650-30405049CF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72C4">
              <a:alpha val="3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F46341-7711-449A-854C-12579421ADDF}"/>
              </a:ext>
            </a:extLst>
          </p:cNvPr>
          <p:cNvSpPr/>
          <p:nvPr/>
        </p:nvSpPr>
        <p:spPr>
          <a:xfrm>
            <a:off x="0" y="98673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No Shelter For Evil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CEA7E-0BE5-4042-A44C-2621401A7992}"/>
              </a:ext>
            </a:extLst>
          </p:cNvPr>
          <p:cNvSpPr/>
          <p:nvPr/>
        </p:nvSpPr>
        <p:spPr>
          <a:xfrm>
            <a:off x="0" y="1744313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David set out with dedication to remove any trace of that which was wicked.</a:t>
            </a:r>
            <a:b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3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He understood that wicked people &amp; actions have direct influence on our lives.</a:t>
            </a:r>
            <a:br>
              <a:rPr lang="en-US" sz="3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3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He desired a home with a reputation for harboring good and turning away evil.</a:t>
            </a:r>
          </a:p>
        </p:txBody>
      </p:sp>
    </p:spTree>
    <p:extLst>
      <p:ext uri="{BB962C8B-B14F-4D97-AF65-F5344CB8AC3E}">
        <p14:creationId xmlns:p14="http://schemas.microsoft.com/office/powerpoint/2010/main" val="41631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use ">
            <a:extLst>
              <a:ext uri="{FF2B5EF4-FFF2-40B4-BE49-F238E27FC236}">
                <a16:creationId xmlns:a16="http://schemas.microsoft.com/office/drawing/2014/main" id="{8A1B238B-0214-4BCE-A809-15277986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D1FFEC-86B4-41F7-A650-30405049CF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72C4">
              <a:alpha val="3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F46341-7711-449A-854C-12579421ADDF}"/>
              </a:ext>
            </a:extLst>
          </p:cNvPr>
          <p:cNvSpPr/>
          <p:nvPr/>
        </p:nvSpPr>
        <p:spPr>
          <a:xfrm>
            <a:off x="0" y="98673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Good Influences/Examples</a:t>
            </a:r>
            <a:endParaRPr lang="en-US" sz="5000" b="1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CEA7E-0BE5-4042-A44C-2621401A7992}"/>
              </a:ext>
            </a:extLst>
          </p:cNvPr>
          <p:cNvSpPr/>
          <p:nvPr/>
        </p:nvSpPr>
        <p:spPr>
          <a:xfrm>
            <a:off x="0" y="2228671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David sought to bring the righteous into the spotlight—to be a model for others.</a:t>
            </a:r>
            <a:b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3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He also understood that the example for good behavior had to start with himself</a:t>
            </a:r>
            <a: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7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use ">
            <a:extLst>
              <a:ext uri="{FF2B5EF4-FFF2-40B4-BE49-F238E27FC236}">
                <a16:creationId xmlns:a16="http://schemas.microsoft.com/office/drawing/2014/main" id="{8A1B238B-0214-4BCE-A809-15277986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D1FFEC-86B4-41F7-A650-30405049CF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72C4">
              <a:alpha val="3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F46341-7711-449A-854C-12579421ADDF}"/>
              </a:ext>
            </a:extLst>
          </p:cNvPr>
          <p:cNvSpPr/>
          <p:nvPr/>
        </p:nvSpPr>
        <p:spPr>
          <a:xfrm>
            <a:off x="0" y="98673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Challenges</a:t>
            </a:r>
            <a:endParaRPr lang="en-US" sz="5000" b="1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CEA7E-0BE5-4042-A44C-2621401A7992}"/>
              </a:ext>
            </a:extLst>
          </p:cNvPr>
          <p:cNvSpPr/>
          <p:nvPr/>
        </p:nvSpPr>
        <p:spPr>
          <a:xfrm>
            <a:off x="0" y="1977001"/>
            <a:ext cx="92111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Parents must actively work to direct.</a:t>
            </a:r>
            <a:b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3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Older Christians; </a:t>
            </a:r>
            <a:r>
              <a:rPr lang="en-US" sz="3000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please </a:t>
            </a:r>
            <a:r>
              <a:rPr lang="en-US" sz="3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lend your wisdom.</a:t>
            </a:r>
            <a:br>
              <a:rPr lang="en-US" sz="3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n-US" sz="3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Younger children must grow to appreciate.</a:t>
            </a:r>
          </a:p>
        </p:txBody>
      </p:sp>
    </p:spTree>
    <p:extLst>
      <p:ext uri="{BB962C8B-B14F-4D97-AF65-F5344CB8AC3E}">
        <p14:creationId xmlns:p14="http://schemas.microsoft.com/office/powerpoint/2010/main" val="9454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172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Bookman Old Style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6</cp:revision>
  <dcterms:created xsi:type="dcterms:W3CDTF">2020-09-11T21:30:38Z</dcterms:created>
  <dcterms:modified xsi:type="dcterms:W3CDTF">2020-09-13T00:20:38Z</dcterms:modified>
</cp:coreProperties>
</file>