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Gentium Plus" panose="02000503060000020004" pitchFamily="2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6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0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1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0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5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7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4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1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E278-A849-4FFA-B0FC-F0D452DCBF5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39F4-FCC3-46D9-88D5-F480C86A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9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3B37F-3720-4620-8796-6D98E2C40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29" y="4892039"/>
            <a:ext cx="6050099" cy="1645919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Parables that </a:t>
            </a:r>
            <a:br>
              <a:rPr lang="en-US" sz="5400" dirty="0">
                <a:solidFill>
                  <a:srgbClr val="FFFFFF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</a:br>
            <a:r>
              <a:rPr lang="en-US" sz="5400" dirty="0">
                <a:solidFill>
                  <a:srgbClr val="FFFFFF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Direct Our Sight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B35A4-8D22-4D3B-B4C9-AF56D64AB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1589" y="5091763"/>
            <a:ext cx="2153396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Luke 13:1-9</a:t>
            </a:r>
          </a:p>
        </p:txBody>
      </p:sp>
      <p:pic>
        <p:nvPicPr>
          <p:cNvPr id="1026" name="Picture 2" descr="Wild Fig, Sunset, Africa, Nature, Tree, Landscape">
            <a:extLst>
              <a:ext uri="{FF2B5EF4-FFF2-40B4-BE49-F238E27FC236}">
                <a16:creationId xmlns:a16="http://schemas.microsoft.com/office/drawing/2014/main" id="{2D6EB027-4FE9-4DF3-AA72-E95509F32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r="-2" b="-2"/>
          <a:stretch/>
        </p:blipFill>
        <p:spPr bwMode="auto">
          <a:xfrm>
            <a:off x="240029" y="320040"/>
            <a:ext cx="8661655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6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Wild Fig, Sunset, Africa, Nature, Tree, Landscape">
            <a:extLst>
              <a:ext uri="{FF2B5EF4-FFF2-40B4-BE49-F238E27FC236}">
                <a16:creationId xmlns:a16="http://schemas.microsoft.com/office/drawing/2014/main" id="{9DE8E877-9FDA-48D4-B2C4-F08EBDD42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 r="2036" b="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F90A7A-4197-41C8-B526-3F83713948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F7B6D-DF5F-469B-9736-C57ADE8E8FA9}"/>
              </a:ext>
            </a:extLst>
          </p:cNvPr>
          <p:cNvSpPr txBox="1"/>
          <p:nvPr/>
        </p:nvSpPr>
        <p:spPr>
          <a:xfrm>
            <a:off x="205530" y="251669"/>
            <a:ext cx="873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Blinded By Circumstance?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022A1-ED76-4677-95AB-810B166F2332}"/>
              </a:ext>
            </a:extLst>
          </p:cNvPr>
          <p:cNvSpPr txBox="1"/>
          <p:nvPr/>
        </p:nvSpPr>
        <p:spPr>
          <a:xfrm>
            <a:off x="205529" y="1578528"/>
            <a:ext cx="87329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The crowds equated outward circumstance as Divine commentary on the inward life.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This attitude prevented real self-examination.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Both the wicked and the righteous can fall prey.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We must clear away any </a:t>
            </a:r>
            <a:r>
              <a:rPr lang="en-US" sz="320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external factors </a:t>
            </a:r>
            <a:r>
              <a:rPr lang="en-US" sz="3200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that keeps us from honestly look at our lives.</a:t>
            </a:r>
          </a:p>
        </p:txBody>
      </p:sp>
    </p:spTree>
    <p:extLst>
      <p:ext uri="{BB962C8B-B14F-4D97-AF65-F5344CB8AC3E}">
        <p14:creationId xmlns:p14="http://schemas.microsoft.com/office/powerpoint/2010/main" val="65369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Wild Fig, Sunset, Africa, Nature, Tree, Landscape">
            <a:extLst>
              <a:ext uri="{FF2B5EF4-FFF2-40B4-BE49-F238E27FC236}">
                <a16:creationId xmlns:a16="http://schemas.microsoft.com/office/drawing/2014/main" id="{9DE8E877-9FDA-48D4-B2C4-F08EBDD42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 r="2036" b="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F90A7A-4197-41C8-B526-3F83713948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F7B6D-DF5F-469B-9736-C57ADE8E8FA9}"/>
              </a:ext>
            </a:extLst>
          </p:cNvPr>
          <p:cNvSpPr txBox="1"/>
          <p:nvPr/>
        </p:nvSpPr>
        <p:spPr>
          <a:xfrm>
            <a:off x="205530" y="251669"/>
            <a:ext cx="873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Needed Realizations: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022A1-ED76-4677-95AB-810B166F2332}"/>
              </a:ext>
            </a:extLst>
          </p:cNvPr>
          <p:cNvSpPr txBox="1"/>
          <p:nvPr/>
        </p:nvSpPr>
        <p:spPr>
          <a:xfrm>
            <a:off x="205530" y="1905506"/>
            <a:ext cx="8732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There was no use for a barren tree: God’s people are not called to take up space.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My inactivity hinders the activity of others: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My inactivity serves as a judgment on myself.</a:t>
            </a:r>
          </a:p>
        </p:txBody>
      </p:sp>
    </p:spTree>
    <p:extLst>
      <p:ext uri="{BB962C8B-B14F-4D97-AF65-F5344CB8AC3E}">
        <p14:creationId xmlns:p14="http://schemas.microsoft.com/office/powerpoint/2010/main" val="362181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Wild Fig, Sunset, Africa, Nature, Tree, Landscape">
            <a:extLst>
              <a:ext uri="{FF2B5EF4-FFF2-40B4-BE49-F238E27FC236}">
                <a16:creationId xmlns:a16="http://schemas.microsoft.com/office/drawing/2014/main" id="{9DE8E877-9FDA-48D4-B2C4-F08EBDD42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 r="2036" b="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F90A7A-4197-41C8-B526-3F83713948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F7B6D-DF5F-469B-9736-C57ADE8E8FA9}"/>
              </a:ext>
            </a:extLst>
          </p:cNvPr>
          <p:cNvSpPr txBox="1"/>
          <p:nvPr/>
        </p:nvSpPr>
        <p:spPr>
          <a:xfrm>
            <a:off x="205530" y="251669"/>
            <a:ext cx="873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The Patience and the Fury: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022A1-ED76-4677-95AB-810B166F2332}"/>
              </a:ext>
            </a:extLst>
          </p:cNvPr>
          <p:cNvSpPr txBox="1"/>
          <p:nvPr/>
        </p:nvSpPr>
        <p:spPr>
          <a:xfrm>
            <a:off x="205529" y="2151727"/>
            <a:ext cx="87329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The actions of the owner should call to my attention how often God has checked for fruit.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The actions of the owner should also cause me to take note of where God has set His limits.</a:t>
            </a:r>
          </a:p>
        </p:txBody>
      </p:sp>
    </p:spTree>
    <p:extLst>
      <p:ext uri="{BB962C8B-B14F-4D97-AF65-F5344CB8AC3E}">
        <p14:creationId xmlns:p14="http://schemas.microsoft.com/office/powerpoint/2010/main" val="268399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Wild Fig, Sunset, Africa, Nature, Tree, Landscape">
            <a:extLst>
              <a:ext uri="{FF2B5EF4-FFF2-40B4-BE49-F238E27FC236}">
                <a16:creationId xmlns:a16="http://schemas.microsoft.com/office/drawing/2014/main" id="{9DE8E877-9FDA-48D4-B2C4-F08EBDD42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 r="2036" b="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F90A7A-4197-41C8-B526-3F83713948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F7B6D-DF5F-469B-9736-C57ADE8E8FA9}"/>
              </a:ext>
            </a:extLst>
          </p:cNvPr>
          <p:cNvSpPr txBox="1"/>
          <p:nvPr/>
        </p:nvSpPr>
        <p:spPr>
          <a:xfrm>
            <a:off x="205530" y="251669"/>
            <a:ext cx="8732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022A1-ED76-4677-95AB-810B166F2332}"/>
              </a:ext>
            </a:extLst>
          </p:cNvPr>
          <p:cNvSpPr txBox="1"/>
          <p:nvPr/>
        </p:nvSpPr>
        <p:spPr>
          <a:xfrm>
            <a:off x="205529" y="2151727"/>
            <a:ext cx="8732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Don’t be Blinded by Externals.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Bad Results Should Drive Positive Change.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Be Fruitful in Every Season of Life.</a:t>
            </a:r>
          </a:p>
        </p:txBody>
      </p:sp>
    </p:spTree>
    <p:extLst>
      <p:ext uri="{BB962C8B-B14F-4D97-AF65-F5344CB8AC3E}">
        <p14:creationId xmlns:p14="http://schemas.microsoft.com/office/powerpoint/2010/main" val="193818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3B37F-3720-4620-8796-6D98E2C40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29" y="4892039"/>
            <a:ext cx="6050099" cy="1645919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Parables that </a:t>
            </a:r>
            <a:br>
              <a:rPr lang="en-US" sz="5400" dirty="0">
                <a:solidFill>
                  <a:srgbClr val="FFFFFF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</a:br>
            <a:r>
              <a:rPr lang="en-US" sz="5400" dirty="0">
                <a:solidFill>
                  <a:srgbClr val="FFFFFF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Direct Our Sight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B35A4-8D22-4D3B-B4C9-AF56D64AB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1589" y="5091763"/>
            <a:ext cx="2153396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Luke 13:1-9</a:t>
            </a:r>
          </a:p>
        </p:txBody>
      </p:sp>
      <p:pic>
        <p:nvPicPr>
          <p:cNvPr id="1026" name="Picture 2" descr="Wild Fig, Sunset, Africa, Nature, Tree, Landscape">
            <a:extLst>
              <a:ext uri="{FF2B5EF4-FFF2-40B4-BE49-F238E27FC236}">
                <a16:creationId xmlns:a16="http://schemas.microsoft.com/office/drawing/2014/main" id="{2D6EB027-4FE9-4DF3-AA72-E95509F32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r="-2" b="-2"/>
          <a:stretch/>
        </p:blipFill>
        <p:spPr bwMode="auto">
          <a:xfrm>
            <a:off x="240029" y="320040"/>
            <a:ext cx="8661655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34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171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Gentium Plus</vt:lpstr>
      <vt:lpstr>Arial</vt:lpstr>
      <vt:lpstr>Calibri Light</vt:lpstr>
      <vt:lpstr>Calibri</vt:lpstr>
      <vt:lpstr>Office Theme</vt:lpstr>
      <vt:lpstr>Parables that  Direct Our Sight</vt:lpstr>
      <vt:lpstr>PowerPoint Presentation</vt:lpstr>
      <vt:lpstr>PowerPoint Presentation</vt:lpstr>
      <vt:lpstr>PowerPoint Presentation</vt:lpstr>
      <vt:lpstr>PowerPoint Presentation</vt:lpstr>
      <vt:lpstr>Parables that  Direct Our Sight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Parables that  Direct Our Sight</dc:title>
  <dc:creator>Seth Mauldin</dc:creator>
  <cp:lastModifiedBy>Seth Mauldin</cp:lastModifiedBy>
  <cp:revision>3</cp:revision>
  <dcterms:created xsi:type="dcterms:W3CDTF">2020-11-06T16:02:26Z</dcterms:created>
  <dcterms:modified xsi:type="dcterms:W3CDTF">2020-11-06T16:12:35Z</dcterms:modified>
</cp:coreProperties>
</file>