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6"/>
  </p:handoutMasterIdLst>
  <p:sldIdLst>
    <p:sldId id="257" r:id="rId2"/>
    <p:sldId id="298" r:id="rId3"/>
    <p:sldId id="290" r:id="rId4"/>
    <p:sldId id="299" r:id="rId5"/>
    <p:sldId id="289" r:id="rId6"/>
    <p:sldId id="293" r:id="rId7"/>
    <p:sldId id="294" r:id="rId8"/>
    <p:sldId id="292" r:id="rId9"/>
    <p:sldId id="300" r:id="rId10"/>
    <p:sldId id="291" r:id="rId11"/>
    <p:sldId id="259" r:id="rId12"/>
    <p:sldId id="295" r:id="rId13"/>
    <p:sldId id="297" r:id="rId14"/>
    <p:sldId id="286"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82" y="1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A684B01-3D84-46D6-A397-FD26F6A90E88}"/>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a:extLst>
              <a:ext uri="{FF2B5EF4-FFF2-40B4-BE49-F238E27FC236}">
                <a16:creationId xmlns:a16="http://schemas.microsoft.com/office/drawing/2014/main" id="{A11959B5-8DB5-4F80-98F3-139D903DADDC}"/>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a:extLst>
              <a:ext uri="{FF2B5EF4-FFF2-40B4-BE49-F238E27FC236}">
                <a16:creationId xmlns:a16="http://schemas.microsoft.com/office/drawing/2014/main" id="{3125C80F-8479-424E-B951-2CBC136829BE}"/>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a:extLst>
              <a:ext uri="{FF2B5EF4-FFF2-40B4-BE49-F238E27FC236}">
                <a16:creationId xmlns:a16="http://schemas.microsoft.com/office/drawing/2014/main" id="{2574DE6B-550F-4D14-8B41-83D3E2A035D0}"/>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A894D047-D3E0-4CB4-8DA3-716A0178F4B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5C7AF1CB-A834-4964-9C2E-6708FB57C5E5}"/>
              </a:ext>
            </a:extLst>
          </p:cNvPr>
          <p:cNvGrpSpPr>
            <a:grpSpLocks/>
          </p:cNvGrpSpPr>
          <p:nvPr/>
        </p:nvGrpSpPr>
        <p:grpSpPr bwMode="auto">
          <a:xfrm>
            <a:off x="1" y="6350"/>
            <a:ext cx="12187767" cy="6851650"/>
            <a:chOff x="0" y="4"/>
            <a:chExt cx="5758" cy="4316"/>
          </a:xfrm>
        </p:grpSpPr>
        <p:grpSp>
          <p:nvGrpSpPr>
            <p:cNvPr id="5" name="Group 3">
              <a:extLst>
                <a:ext uri="{FF2B5EF4-FFF2-40B4-BE49-F238E27FC236}">
                  <a16:creationId xmlns:a16="http://schemas.microsoft.com/office/drawing/2014/main" id="{360AB11E-EC52-485C-B296-FAEAF0D82AB5}"/>
                </a:ext>
              </a:extLst>
            </p:cNvPr>
            <p:cNvGrpSpPr>
              <a:grpSpLocks/>
            </p:cNvGrpSpPr>
            <p:nvPr/>
          </p:nvGrpSpPr>
          <p:grpSpPr bwMode="auto">
            <a:xfrm>
              <a:off x="0" y="1161"/>
              <a:ext cx="5758" cy="3159"/>
              <a:chOff x="0" y="1161"/>
              <a:chExt cx="5758" cy="3159"/>
            </a:xfrm>
          </p:grpSpPr>
          <p:sp>
            <p:nvSpPr>
              <p:cNvPr id="16" name="Freeform 4">
                <a:extLst>
                  <a:ext uri="{FF2B5EF4-FFF2-40B4-BE49-F238E27FC236}">
                    <a16:creationId xmlns:a16="http://schemas.microsoft.com/office/drawing/2014/main" id="{7C380394-29C6-4529-9E27-3FFE80EEEA1E}"/>
                  </a:ext>
                </a:extLst>
              </p:cNvPr>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ndParaRPr>
              </a:p>
            </p:txBody>
          </p:sp>
          <p:sp>
            <p:nvSpPr>
              <p:cNvPr id="17" name="Freeform 5">
                <a:extLst>
                  <a:ext uri="{FF2B5EF4-FFF2-40B4-BE49-F238E27FC236}">
                    <a16:creationId xmlns:a16="http://schemas.microsoft.com/office/drawing/2014/main" id="{518CA5E8-E166-4979-8C89-DB738B366E57}"/>
                  </a:ext>
                </a:extLst>
              </p:cNvPr>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grpSp>
        <p:sp>
          <p:nvSpPr>
            <p:cNvPr id="6" name="Freeform 6">
              <a:extLst>
                <a:ext uri="{FF2B5EF4-FFF2-40B4-BE49-F238E27FC236}">
                  <a16:creationId xmlns:a16="http://schemas.microsoft.com/office/drawing/2014/main" id="{F59DB732-72FD-4E90-AAE9-8EAFB94C8ACC}"/>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7" name="Freeform 7">
              <a:extLst>
                <a:ext uri="{FF2B5EF4-FFF2-40B4-BE49-F238E27FC236}">
                  <a16:creationId xmlns:a16="http://schemas.microsoft.com/office/drawing/2014/main" id="{B2706026-CD7D-42EA-A67B-0E409FEC7CC4}"/>
                </a:ext>
              </a:extLst>
            </p:cNvPr>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ndParaRPr>
            </a:p>
          </p:txBody>
        </p:sp>
        <p:sp>
          <p:nvSpPr>
            <p:cNvPr id="8" name="Freeform 8">
              <a:extLst>
                <a:ext uri="{FF2B5EF4-FFF2-40B4-BE49-F238E27FC236}">
                  <a16:creationId xmlns:a16="http://schemas.microsoft.com/office/drawing/2014/main" id="{070999C2-2024-4845-979E-93C821DBA631}"/>
                </a:ext>
              </a:extLst>
            </p:cNvPr>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ndParaRPr>
            </a:p>
          </p:txBody>
        </p:sp>
        <p:grpSp>
          <p:nvGrpSpPr>
            <p:cNvPr id="9" name="Group 9">
              <a:extLst>
                <a:ext uri="{FF2B5EF4-FFF2-40B4-BE49-F238E27FC236}">
                  <a16:creationId xmlns:a16="http://schemas.microsoft.com/office/drawing/2014/main" id="{F94FB1C9-7816-4277-B7F2-6FE88227F045}"/>
                </a:ext>
              </a:extLst>
            </p:cNvPr>
            <p:cNvGrpSpPr>
              <a:grpSpLocks/>
            </p:cNvGrpSpPr>
            <p:nvPr/>
          </p:nvGrpSpPr>
          <p:grpSpPr bwMode="auto">
            <a:xfrm>
              <a:off x="348" y="4"/>
              <a:ext cx="5410" cy="4316"/>
              <a:chOff x="348" y="4"/>
              <a:chExt cx="5410" cy="4316"/>
            </a:xfrm>
          </p:grpSpPr>
          <p:sp>
            <p:nvSpPr>
              <p:cNvPr id="10" name="Freeform 10">
                <a:extLst>
                  <a:ext uri="{FF2B5EF4-FFF2-40B4-BE49-F238E27FC236}">
                    <a16:creationId xmlns:a16="http://schemas.microsoft.com/office/drawing/2014/main" id="{F461CE65-7961-4811-97AE-1E75B98B415F}"/>
                  </a:ext>
                </a:extLst>
              </p:cNvPr>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1" name="Freeform 11">
                <a:extLst>
                  <a:ext uri="{FF2B5EF4-FFF2-40B4-BE49-F238E27FC236}">
                    <a16:creationId xmlns:a16="http://schemas.microsoft.com/office/drawing/2014/main" id="{A7FCCC9F-1397-437D-AC10-CD49938F4D7A}"/>
                  </a:ext>
                </a:extLst>
              </p:cNvPr>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ndParaRPr>
              </a:p>
            </p:txBody>
          </p:sp>
          <p:sp>
            <p:nvSpPr>
              <p:cNvPr id="12" name="Freeform 12">
                <a:extLst>
                  <a:ext uri="{FF2B5EF4-FFF2-40B4-BE49-F238E27FC236}">
                    <a16:creationId xmlns:a16="http://schemas.microsoft.com/office/drawing/2014/main" id="{F939E809-ECC6-4695-B21C-65D8BB5590D5}"/>
                  </a:ext>
                </a:extLst>
              </p:cNvPr>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ndParaRPr>
              </a:p>
            </p:txBody>
          </p:sp>
          <p:sp>
            <p:nvSpPr>
              <p:cNvPr id="13" name="Freeform 13">
                <a:extLst>
                  <a:ext uri="{FF2B5EF4-FFF2-40B4-BE49-F238E27FC236}">
                    <a16:creationId xmlns:a16="http://schemas.microsoft.com/office/drawing/2014/main" id="{149614C6-7C05-4724-9D2F-4B05F446A281}"/>
                  </a:ext>
                </a:extLst>
              </p:cNvPr>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4" name="Freeform 14">
                <a:extLst>
                  <a:ext uri="{FF2B5EF4-FFF2-40B4-BE49-F238E27FC236}">
                    <a16:creationId xmlns:a16="http://schemas.microsoft.com/office/drawing/2014/main" id="{6825DBA6-BE78-45DF-96A5-9AFFDF53E781}"/>
                  </a:ext>
                </a:extLst>
              </p:cNvPr>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15" name="Freeform 15">
                <a:extLst>
                  <a:ext uri="{FF2B5EF4-FFF2-40B4-BE49-F238E27FC236}">
                    <a16:creationId xmlns:a16="http://schemas.microsoft.com/office/drawing/2014/main" id="{C8D6D32F-6D7B-431A-B60D-74466E5A4B5D}"/>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ndParaRPr>
              </a:p>
            </p:txBody>
          </p:sp>
        </p:grpSp>
      </p:grpSp>
      <p:sp>
        <p:nvSpPr>
          <p:cNvPr id="106512" name="Rectangle 16"/>
          <p:cNvSpPr>
            <a:spLocks noGrp="1" noChangeArrowheads="1"/>
          </p:cNvSpPr>
          <p:nvPr>
            <p:ph type="ctrTitle" sz="quarter"/>
          </p:nvPr>
        </p:nvSpPr>
        <p:spPr>
          <a:xfrm>
            <a:off x="1422400" y="1997076"/>
            <a:ext cx="9448800" cy="1431925"/>
          </a:xfrm>
        </p:spPr>
        <p:txBody>
          <a:bodyPr anchor="b"/>
          <a:lstStyle>
            <a:lvl1pPr>
              <a:defRPr/>
            </a:lvl1pPr>
          </a:lstStyle>
          <a:p>
            <a:r>
              <a:rPr lang="en-US"/>
              <a:t>Click to edit Master title style</a:t>
            </a:r>
          </a:p>
        </p:txBody>
      </p:sp>
      <p:sp>
        <p:nvSpPr>
          <p:cNvPr id="106513" name="Rectangle 17"/>
          <p:cNvSpPr>
            <a:spLocks noGrp="1" noChangeArrowheads="1"/>
          </p:cNvSpPr>
          <p:nvPr>
            <p:ph type="subTitle" sz="quarter" idx="1"/>
          </p:nvPr>
        </p:nvSpPr>
        <p:spPr>
          <a:xfrm>
            <a:off x="1422400" y="3886200"/>
            <a:ext cx="8534400" cy="1752600"/>
          </a:xfrm>
        </p:spPr>
        <p:txBody>
          <a:bodyPr/>
          <a:lstStyle>
            <a:lvl1pPr marL="0" indent="0">
              <a:buFont typeface="Wingdings" pitchFamily="2" charset="2"/>
              <a:buNone/>
              <a:defRPr/>
            </a:lvl1pPr>
          </a:lstStyle>
          <a:p>
            <a:r>
              <a:rPr lang="en-US"/>
              <a:t>Click to edit Master subtitle style</a:t>
            </a:r>
          </a:p>
        </p:txBody>
      </p:sp>
      <p:sp>
        <p:nvSpPr>
          <p:cNvPr id="18" name="Rectangle 18">
            <a:extLst>
              <a:ext uri="{FF2B5EF4-FFF2-40B4-BE49-F238E27FC236}">
                <a16:creationId xmlns:a16="http://schemas.microsoft.com/office/drawing/2014/main" id="{5D832D96-2414-46F0-BFE5-6FC1E98CAC51}"/>
              </a:ext>
            </a:extLst>
          </p:cNvPr>
          <p:cNvSpPr>
            <a:spLocks noGrp="1" noChangeArrowheads="1"/>
          </p:cNvSpPr>
          <p:nvPr>
            <p:ph type="dt" sz="quarter" idx="10"/>
          </p:nvPr>
        </p:nvSpPr>
        <p:spPr/>
        <p:txBody>
          <a:bodyPr/>
          <a:lstStyle>
            <a:lvl1pPr>
              <a:defRPr/>
            </a:lvl1pPr>
          </a:lstStyle>
          <a:p>
            <a:pPr>
              <a:defRPr/>
            </a:pPr>
            <a:endParaRPr lang="en-US"/>
          </a:p>
        </p:txBody>
      </p:sp>
      <p:sp>
        <p:nvSpPr>
          <p:cNvPr id="19" name="Rectangle 19">
            <a:extLst>
              <a:ext uri="{FF2B5EF4-FFF2-40B4-BE49-F238E27FC236}">
                <a16:creationId xmlns:a16="http://schemas.microsoft.com/office/drawing/2014/main" id="{85C036AF-C3F8-404F-80A9-FEA5E5705DA4}"/>
              </a:ext>
            </a:extLst>
          </p:cNvPr>
          <p:cNvSpPr>
            <a:spLocks noGrp="1" noChangeArrowheads="1"/>
          </p:cNvSpPr>
          <p:nvPr>
            <p:ph type="ftr" sz="quarter" idx="11"/>
          </p:nvPr>
        </p:nvSpPr>
        <p:spPr>
          <a:xfrm>
            <a:off x="4470400" y="6248400"/>
            <a:ext cx="3860800" cy="457200"/>
          </a:xfrm>
        </p:spPr>
        <p:txBody>
          <a:bodyPr/>
          <a:lstStyle>
            <a:lvl1pPr>
              <a:defRPr/>
            </a:lvl1pPr>
          </a:lstStyle>
          <a:p>
            <a:pPr>
              <a:defRPr/>
            </a:pPr>
            <a:endParaRPr lang="en-US"/>
          </a:p>
        </p:txBody>
      </p:sp>
      <p:sp>
        <p:nvSpPr>
          <p:cNvPr id="20" name="Rectangle 20">
            <a:extLst>
              <a:ext uri="{FF2B5EF4-FFF2-40B4-BE49-F238E27FC236}">
                <a16:creationId xmlns:a16="http://schemas.microsoft.com/office/drawing/2014/main" id="{E937C403-FD95-4693-8BEF-5EA9C6E7A555}"/>
              </a:ext>
            </a:extLst>
          </p:cNvPr>
          <p:cNvSpPr>
            <a:spLocks noGrp="1" noChangeArrowheads="1"/>
          </p:cNvSpPr>
          <p:nvPr>
            <p:ph type="sldNum" sz="quarter" idx="12"/>
          </p:nvPr>
        </p:nvSpPr>
        <p:spPr/>
        <p:txBody>
          <a:bodyPr/>
          <a:lstStyle>
            <a:lvl1pPr>
              <a:defRPr/>
            </a:lvl1pPr>
          </a:lstStyle>
          <a:p>
            <a:fld id="{8F7EABA2-EE9C-4B32-BAAA-C7E6222682DC}" type="slidenum">
              <a:rPr lang="en-US" altLang="en-US"/>
              <a:pPr/>
              <a:t>‹#›</a:t>
            </a:fld>
            <a:endParaRPr lang="en-US" altLang="en-US"/>
          </a:p>
        </p:txBody>
      </p:sp>
    </p:spTree>
    <p:extLst>
      <p:ext uri="{BB962C8B-B14F-4D97-AF65-F5344CB8AC3E}">
        <p14:creationId xmlns:p14="http://schemas.microsoft.com/office/powerpoint/2010/main" val="1194386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9F046624-0308-4BE5-AB1B-73EBE843F2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18F41DF4-CDC2-4309-9085-B1A53591E8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02729B0A-C18C-4ED6-8D3D-2F6D556BB234}"/>
              </a:ext>
            </a:extLst>
          </p:cNvPr>
          <p:cNvSpPr>
            <a:spLocks noGrp="1" noChangeArrowheads="1"/>
          </p:cNvSpPr>
          <p:nvPr>
            <p:ph type="sldNum" sz="quarter" idx="12"/>
          </p:nvPr>
        </p:nvSpPr>
        <p:spPr>
          <a:ln/>
        </p:spPr>
        <p:txBody>
          <a:bodyPr/>
          <a:lstStyle>
            <a:lvl1pPr>
              <a:defRPr/>
            </a:lvl1pPr>
          </a:lstStyle>
          <a:p>
            <a:fld id="{B703890C-F613-4AE2-A3C6-D93F7F520302}" type="slidenum">
              <a:rPr lang="en-US" altLang="en-US"/>
              <a:pPr/>
              <a:t>‹#›</a:t>
            </a:fld>
            <a:endParaRPr lang="en-US" altLang="en-US"/>
          </a:p>
        </p:txBody>
      </p:sp>
    </p:spTree>
    <p:extLst>
      <p:ext uri="{BB962C8B-B14F-4D97-AF65-F5344CB8AC3E}">
        <p14:creationId xmlns:p14="http://schemas.microsoft.com/office/powerpoint/2010/main" val="614041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66200" y="304800"/>
            <a:ext cx="25146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22400" y="304800"/>
            <a:ext cx="73406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70D9702D-B422-45C6-B72A-955F0F70655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3AD75E9C-3F56-40E9-BF3E-623BC78C4B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5DDA8CDB-BB56-4290-9494-D6199CB74037}"/>
              </a:ext>
            </a:extLst>
          </p:cNvPr>
          <p:cNvSpPr>
            <a:spLocks noGrp="1" noChangeArrowheads="1"/>
          </p:cNvSpPr>
          <p:nvPr>
            <p:ph type="sldNum" sz="quarter" idx="12"/>
          </p:nvPr>
        </p:nvSpPr>
        <p:spPr>
          <a:ln/>
        </p:spPr>
        <p:txBody>
          <a:bodyPr/>
          <a:lstStyle>
            <a:lvl1pPr>
              <a:defRPr/>
            </a:lvl1pPr>
          </a:lstStyle>
          <a:p>
            <a:fld id="{CE9BC6FE-1FD1-40F5-BA92-94E716975CAE}" type="slidenum">
              <a:rPr lang="en-US" altLang="en-US"/>
              <a:pPr/>
              <a:t>‹#›</a:t>
            </a:fld>
            <a:endParaRPr lang="en-US" altLang="en-US"/>
          </a:p>
        </p:txBody>
      </p:sp>
    </p:spTree>
    <p:extLst>
      <p:ext uri="{BB962C8B-B14F-4D97-AF65-F5344CB8AC3E}">
        <p14:creationId xmlns:p14="http://schemas.microsoft.com/office/powerpoint/2010/main" val="5600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7">
            <a:extLst>
              <a:ext uri="{FF2B5EF4-FFF2-40B4-BE49-F238E27FC236}">
                <a16:creationId xmlns:a16="http://schemas.microsoft.com/office/drawing/2014/main" id="{533407E0-3BD7-4BA6-A872-CC563912394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D3413F2E-AF68-4A97-AB41-218E8C28E9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DB79DD40-7488-4A4C-9FAC-78768D21F4E5}"/>
              </a:ext>
            </a:extLst>
          </p:cNvPr>
          <p:cNvSpPr>
            <a:spLocks noGrp="1" noChangeArrowheads="1"/>
          </p:cNvSpPr>
          <p:nvPr>
            <p:ph type="sldNum" sz="quarter" idx="12"/>
          </p:nvPr>
        </p:nvSpPr>
        <p:spPr>
          <a:ln/>
        </p:spPr>
        <p:txBody>
          <a:bodyPr/>
          <a:lstStyle>
            <a:lvl1pPr>
              <a:defRPr/>
            </a:lvl1pPr>
          </a:lstStyle>
          <a:p>
            <a:fld id="{E31DA884-4749-4B78-B3BB-2B26BEEAA723}" type="slidenum">
              <a:rPr lang="en-US" altLang="en-US"/>
              <a:pPr/>
              <a:t>‹#›</a:t>
            </a:fld>
            <a:endParaRPr lang="en-US" altLang="en-US"/>
          </a:p>
        </p:txBody>
      </p:sp>
    </p:spTree>
    <p:extLst>
      <p:ext uri="{BB962C8B-B14F-4D97-AF65-F5344CB8AC3E}">
        <p14:creationId xmlns:p14="http://schemas.microsoft.com/office/powerpoint/2010/main" val="129673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7">
            <a:extLst>
              <a:ext uri="{FF2B5EF4-FFF2-40B4-BE49-F238E27FC236}">
                <a16:creationId xmlns:a16="http://schemas.microsoft.com/office/drawing/2014/main" id="{B11FCABD-8489-4F3D-9D39-9899FA4541D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8">
            <a:extLst>
              <a:ext uri="{FF2B5EF4-FFF2-40B4-BE49-F238E27FC236}">
                <a16:creationId xmlns:a16="http://schemas.microsoft.com/office/drawing/2014/main" id="{B100BB63-8694-4CB5-B87B-B0CE9AF6D6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9">
            <a:extLst>
              <a:ext uri="{FF2B5EF4-FFF2-40B4-BE49-F238E27FC236}">
                <a16:creationId xmlns:a16="http://schemas.microsoft.com/office/drawing/2014/main" id="{4B97F5B3-A8F3-4DD1-BF38-6C2A1B73A92C}"/>
              </a:ext>
            </a:extLst>
          </p:cNvPr>
          <p:cNvSpPr>
            <a:spLocks noGrp="1" noChangeArrowheads="1"/>
          </p:cNvSpPr>
          <p:nvPr>
            <p:ph type="sldNum" sz="quarter" idx="12"/>
          </p:nvPr>
        </p:nvSpPr>
        <p:spPr>
          <a:ln/>
        </p:spPr>
        <p:txBody>
          <a:bodyPr/>
          <a:lstStyle>
            <a:lvl1pPr>
              <a:defRPr/>
            </a:lvl1pPr>
          </a:lstStyle>
          <a:p>
            <a:fld id="{9A700A44-008B-4B98-A197-A2040C2C1CDF}" type="slidenum">
              <a:rPr lang="en-US" altLang="en-US"/>
              <a:pPr/>
              <a:t>‹#›</a:t>
            </a:fld>
            <a:endParaRPr lang="en-US" altLang="en-US"/>
          </a:p>
        </p:txBody>
      </p:sp>
    </p:spTree>
    <p:extLst>
      <p:ext uri="{BB962C8B-B14F-4D97-AF65-F5344CB8AC3E}">
        <p14:creationId xmlns:p14="http://schemas.microsoft.com/office/powerpoint/2010/main" val="3910928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22400" y="1981200"/>
            <a:ext cx="4927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553200" y="1981200"/>
            <a:ext cx="4927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7">
            <a:extLst>
              <a:ext uri="{FF2B5EF4-FFF2-40B4-BE49-F238E27FC236}">
                <a16:creationId xmlns:a16="http://schemas.microsoft.com/office/drawing/2014/main" id="{ECEB2246-7C04-42F0-B807-ADF793294F1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6F425EEF-FF02-445E-9A7E-D02282FAC5A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D46CD087-31EF-4099-9C5E-49ACB081F323}"/>
              </a:ext>
            </a:extLst>
          </p:cNvPr>
          <p:cNvSpPr>
            <a:spLocks noGrp="1" noChangeArrowheads="1"/>
          </p:cNvSpPr>
          <p:nvPr>
            <p:ph type="sldNum" sz="quarter" idx="12"/>
          </p:nvPr>
        </p:nvSpPr>
        <p:spPr>
          <a:ln/>
        </p:spPr>
        <p:txBody>
          <a:bodyPr/>
          <a:lstStyle>
            <a:lvl1pPr>
              <a:defRPr/>
            </a:lvl1pPr>
          </a:lstStyle>
          <a:p>
            <a:fld id="{206B5DCE-9B5D-4230-B72E-49D748E8F8C6}" type="slidenum">
              <a:rPr lang="en-US" altLang="en-US"/>
              <a:pPr/>
              <a:t>‹#›</a:t>
            </a:fld>
            <a:endParaRPr lang="en-US" altLang="en-US"/>
          </a:p>
        </p:txBody>
      </p:sp>
    </p:spTree>
    <p:extLst>
      <p:ext uri="{BB962C8B-B14F-4D97-AF65-F5344CB8AC3E}">
        <p14:creationId xmlns:p14="http://schemas.microsoft.com/office/powerpoint/2010/main" val="122378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7">
            <a:extLst>
              <a:ext uri="{FF2B5EF4-FFF2-40B4-BE49-F238E27FC236}">
                <a16:creationId xmlns:a16="http://schemas.microsoft.com/office/drawing/2014/main" id="{BB81FB97-5BBD-4633-B8D2-DECF163EC63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8">
            <a:extLst>
              <a:ext uri="{FF2B5EF4-FFF2-40B4-BE49-F238E27FC236}">
                <a16:creationId xmlns:a16="http://schemas.microsoft.com/office/drawing/2014/main" id="{6402CC65-5BF0-4075-98FE-A65E4517D9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9">
            <a:extLst>
              <a:ext uri="{FF2B5EF4-FFF2-40B4-BE49-F238E27FC236}">
                <a16:creationId xmlns:a16="http://schemas.microsoft.com/office/drawing/2014/main" id="{2894C3E7-557E-48DA-80EA-90AA50CDA2A3}"/>
              </a:ext>
            </a:extLst>
          </p:cNvPr>
          <p:cNvSpPr>
            <a:spLocks noGrp="1" noChangeArrowheads="1"/>
          </p:cNvSpPr>
          <p:nvPr>
            <p:ph type="sldNum" sz="quarter" idx="12"/>
          </p:nvPr>
        </p:nvSpPr>
        <p:spPr>
          <a:ln/>
        </p:spPr>
        <p:txBody>
          <a:bodyPr/>
          <a:lstStyle>
            <a:lvl1pPr>
              <a:defRPr/>
            </a:lvl1pPr>
          </a:lstStyle>
          <a:p>
            <a:fld id="{5984E84F-E445-4C07-BCC8-3FCBF1812779}" type="slidenum">
              <a:rPr lang="en-US" altLang="en-US"/>
              <a:pPr/>
              <a:t>‹#›</a:t>
            </a:fld>
            <a:endParaRPr lang="en-US" altLang="en-US"/>
          </a:p>
        </p:txBody>
      </p:sp>
    </p:spTree>
    <p:extLst>
      <p:ext uri="{BB962C8B-B14F-4D97-AF65-F5344CB8AC3E}">
        <p14:creationId xmlns:p14="http://schemas.microsoft.com/office/powerpoint/2010/main" val="288661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7">
            <a:extLst>
              <a:ext uri="{FF2B5EF4-FFF2-40B4-BE49-F238E27FC236}">
                <a16:creationId xmlns:a16="http://schemas.microsoft.com/office/drawing/2014/main" id="{BA357BAE-74D5-420D-91E6-F0FFF0A50D3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8">
            <a:extLst>
              <a:ext uri="{FF2B5EF4-FFF2-40B4-BE49-F238E27FC236}">
                <a16:creationId xmlns:a16="http://schemas.microsoft.com/office/drawing/2014/main" id="{4324AEB1-C5C1-4FBE-BD4A-04DC3137F2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9">
            <a:extLst>
              <a:ext uri="{FF2B5EF4-FFF2-40B4-BE49-F238E27FC236}">
                <a16:creationId xmlns:a16="http://schemas.microsoft.com/office/drawing/2014/main" id="{7A192ED5-75E0-4360-9DAF-824101593716}"/>
              </a:ext>
            </a:extLst>
          </p:cNvPr>
          <p:cNvSpPr>
            <a:spLocks noGrp="1" noChangeArrowheads="1"/>
          </p:cNvSpPr>
          <p:nvPr>
            <p:ph type="sldNum" sz="quarter" idx="12"/>
          </p:nvPr>
        </p:nvSpPr>
        <p:spPr>
          <a:ln/>
        </p:spPr>
        <p:txBody>
          <a:bodyPr/>
          <a:lstStyle>
            <a:lvl1pPr>
              <a:defRPr/>
            </a:lvl1pPr>
          </a:lstStyle>
          <a:p>
            <a:fld id="{7803BB9C-F4B1-42E6-AD3B-2A5F4A9FCE69}" type="slidenum">
              <a:rPr lang="en-US" altLang="en-US"/>
              <a:pPr/>
              <a:t>‹#›</a:t>
            </a:fld>
            <a:endParaRPr lang="en-US" altLang="en-US"/>
          </a:p>
        </p:txBody>
      </p:sp>
    </p:spTree>
    <p:extLst>
      <p:ext uri="{BB962C8B-B14F-4D97-AF65-F5344CB8AC3E}">
        <p14:creationId xmlns:p14="http://schemas.microsoft.com/office/powerpoint/2010/main" val="183300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a:extLst>
              <a:ext uri="{FF2B5EF4-FFF2-40B4-BE49-F238E27FC236}">
                <a16:creationId xmlns:a16="http://schemas.microsoft.com/office/drawing/2014/main" id="{217286A2-2E6A-438F-8171-9EBC4A82F5A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8">
            <a:extLst>
              <a:ext uri="{FF2B5EF4-FFF2-40B4-BE49-F238E27FC236}">
                <a16:creationId xmlns:a16="http://schemas.microsoft.com/office/drawing/2014/main" id="{F9075CAC-E514-4ED5-8C6B-6CB09665078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9">
            <a:extLst>
              <a:ext uri="{FF2B5EF4-FFF2-40B4-BE49-F238E27FC236}">
                <a16:creationId xmlns:a16="http://schemas.microsoft.com/office/drawing/2014/main" id="{10A2023C-9B89-4695-B80C-61B8EA9798E2}"/>
              </a:ext>
            </a:extLst>
          </p:cNvPr>
          <p:cNvSpPr>
            <a:spLocks noGrp="1" noChangeArrowheads="1"/>
          </p:cNvSpPr>
          <p:nvPr>
            <p:ph type="sldNum" sz="quarter" idx="12"/>
          </p:nvPr>
        </p:nvSpPr>
        <p:spPr>
          <a:ln/>
        </p:spPr>
        <p:txBody>
          <a:bodyPr/>
          <a:lstStyle>
            <a:lvl1pPr>
              <a:defRPr/>
            </a:lvl1pPr>
          </a:lstStyle>
          <a:p>
            <a:fld id="{945BA4A0-A267-4CF1-899F-AA280DED0B3A}" type="slidenum">
              <a:rPr lang="en-US" altLang="en-US"/>
              <a:pPr/>
              <a:t>‹#›</a:t>
            </a:fld>
            <a:endParaRPr lang="en-US" altLang="en-US"/>
          </a:p>
        </p:txBody>
      </p:sp>
    </p:spTree>
    <p:extLst>
      <p:ext uri="{BB962C8B-B14F-4D97-AF65-F5344CB8AC3E}">
        <p14:creationId xmlns:p14="http://schemas.microsoft.com/office/powerpoint/2010/main" val="31831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905F3648-FF4C-4FBE-ADA6-BA97D7B59D1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EE224087-A94F-4F81-A374-64F48DEA25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04BB7E7A-382C-450C-B4B1-E38299878704}"/>
              </a:ext>
            </a:extLst>
          </p:cNvPr>
          <p:cNvSpPr>
            <a:spLocks noGrp="1" noChangeArrowheads="1"/>
          </p:cNvSpPr>
          <p:nvPr>
            <p:ph type="sldNum" sz="quarter" idx="12"/>
          </p:nvPr>
        </p:nvSpPr>
        <p:spPr>
          <a:ln/>
        </p:spPr>
        <p:txBody>
          <a:bodyPr/>
          <a:lstStyle>
            <a:lvl1pPr>
              <a:defRPr/>
            </a:lvl1pPr>
          </a:lstStyle>
          <a:p>
            <a:fld id="{6723A64A-ECFF-44D8-8243-31F2038A73C0}" type="slidenum">
              <a:rPr lang="en-US" altLang="en-US"/>
              <a:pPr/>
              <a:t>‹#›</a:t>
            </a:fld>
            <a:endParaRPr lang="en-US" altLang="en-US"/>
          </a:p>
        </p:txBody>
      </p:sp>
    </p:spTree>
    <p:extLst>
      <p:ext uri="{BB962C8B-B14F-4D97-AF65-F5344CB8AC3E}">
        <p14:creationId xmlns:p14="http://schemas.microsoft.com/office/powerpoint/2010/main" val="225773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7">
            <a:extLst>
              <a:ext uri="{FF2B5EF4-FFF2-40B4-BE49-F238E27FC236}">
                <a16:creationId xmlns:a16="http://schemas.microsoft.com/office/drawing/2014/main" id="{BF1538AD-9DC5-4CAA-8737-64352D48031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8">
            <a:extLst>
              <a:ext uri="{FF2B5EF4-FFF2-40B4-BE49-F238E27FC236}">
                <a16:creationId xmlns:a16="http://schemas.microsoft.com/office/drawing/2014/main" id="{A25760F9-8E77-418C-92C2-1D99B95373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9">
            <a:extLst>
              <a:ext uri="{FF2B5EF4-FFF2-40B4-BE49-F238E27FC236}">
                <a16:creationId xmlns:a16="http://schemas.microsoft.com/office/drawing/2014/main" id="{05565B74-8BE5-4E63-ACB2-D364CBEF416D}"/>
              </a:ext>
            </a:extLst>
          </p:cNvPr>
          <p:cNvSpPr>
            <a:spLocks noGrp="1" noChangeArrowheads="1"/>
          </p:cNvSpPr>
          <p:nvPr>
            <p:ph type="sldNum" sz="quarter" idx="12"/>
          </p:nvPr>
        </p:nvSpPr>
        <p:spPr>
          <a:ln/>
        </p:spPr>
        <p:txBody>
          <a:bodyPr/>
          <a:lstStyle>
            <a:lvl1pPr>
              <a:defRPr/>
            </a:lvl1pPr>
          </a:lstStyle>
          <a:p>
            <a:fld id="{F1FC2791-DD92-4E75-8ABE-57D0C9F8DA97}" type="slidenum">
              <a:rPr lang="en-US" altLang="en-US"/>
              <a:pPr/>
              <a:t>‹#›</a:t>
            </a:fld>
            <a:endParaRPr lang="en-US" altLang="en-US"/>
          </a:p>
        </p:txBody>
      </p:sp>
    </p:spTree>
    <p:extLst>
      <p:ext uri="{BB962C8B-B14F-4D97-AF65-F5344CB8AC3E}">
        <p14:creationId xmlns:p14="http://schemas.microsoft.com/office/powerpoint/2010/main" val="3925541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15AECD97-72E4-44C5-A196-E0F01515D9A5}"/>
              </a:ext>
            </a:extLst>
          </p:cNvPr>
          <p:cNvGrpSpPr>
            <a:grpSpLocks/>
          </p:cNvGrpSpPr>
          <p:nvPr/>
        </p:nvGrpSpPr>
        <p:grpSpPr bwMode="auto">
          <a:xfrm>
            <a:off x="1" y="6350"/>
            <a:ext cx="12187767" cy="6851650"/>
            <a:chOff x="0" y="4"/>
            <a:chExt cx="5758" cy="4316"/>
          </a:xfrm>
        </p:grpSpPr>
        <p:sp>
          <p:nvSpPr>
            <p:cNvPr id="105475" name="Freeform 3">
              <a:extLst>
                <a:ext uri="{FF2B5EF4-FFF2-40B4-BE49-F238E27FC236}">
                  <a16:creationId xmlns:a16="http://schemas.microsoft.com/office/drawing/2014/main" id="{0C18BEE3-902D-4C43-9099-7A008002F618}"/>
                </a:ext>
              </a:extLst>
            </p:cNvPr>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pPr>
                <a:defRPr/>
              </a:pPr>
              <a:endParaRPr lang="en-US">
                <a:latin typeface="Tahoma" charset="0"/>
              </a:endParaRPr>
            </a:p>
          </p:txBody>
        </p:sp>
        <p:sp>
          <p:nvSpPr>
            <p:cNvPr id="105476" name="Freeform 4">
              <a:extLst>
                <a:ext uri="{FF2B5EF4-FFF2-40B4-BE49-F238E27FC236}">
                  <a16:creationId xmlns:a16="http://schemas.microsoft.com/office/drawing/2014/main" id="{5AE2B1D1-AB96-47D0-8C85-2150FB5C8720}"/>
                </a:ext>
              </a:extLst>
            </p:cNvPr>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grpSp>
          <p:nvGrpSpPr>
            <p:cNvPr id="1034" name="Group 5">
              <a:extLst>
                <a:ext uri="{FF2B5EF4-FFF2-40B4-BE49-F238E27FC236}">
                  <a16:creationId xmlns:a16="http://schemas.microsoft.com/office/drawing/2014/main" id="{7B55F133-006A-44B9-A840-B99F54D398E9}"/>
                </a:ext>
              </a:extLst>
            </p:cNvPr>
            <p:cNvGrpSpPr>
              <a:grpSpLocks/>
            </p:cNvGrpSpPr>
            <p:nvPr userDrawn="1"/>
          </p:nvGrpSpPr>
          <p:grpSpPr bwMode="auto">
            <a:xfrm>
              <a:off x="0" y="4"/>
              <a:ext cx="5758" cy="4316"/>
              <a:chOff x="0" y="4"/>
              <a:chExt cx="5758" cy="4316"/>
            </a:xfrm>
          </p:grpSpPr>
          <p:sp>
            <p:nvSpPr>
              <p:cNvPr id="105478" name="Freeform 6">
                <a:extLst>
                  <a:ext uri="{FF2B5EF4-FFF2-40B4-BE49-F238E27FC236}">
                    <a16:creationId xmlns:a16="http://schemas.microsoft.com/office/drawing/2014/main" id="{6BCF1182-C949-412B-A37C-EF20415FE375}"/>
                  </a:ext>
                </a:extLst>
              </p:cNvPr>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05479" name="Freeform 7">
                <a:extLst>
                  <a:ext uri="{FF2B5EF4-FFF2-40B4-BE49-F238E27FC236}">
                    <a16:creationId xmlns:a16="http://schemas.microsoft.com/office/drawing/2014/main" id="{E255271C-3694-46FD-989F-4DB0E0FF38B6}"/>
                  </a:ext>
                </a:extLst>
              </p:cNvPr>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latin typeface="Tahoma" charset="0"/>
                </a:endParaRPr>
              </a:p>
            </p:txBody>
          </p:sp>
          <p:sp>
            <p:nvSpPr>
              <p:cNvPr id="105480" name="Freeform 8">
                <a:extLst>
                  <a:ext uri="{FF2B5EF4-FFF2-40B4-BE49-F238E27FC236}">
                    <a16:creationId xmlns:a16="http://schemas.microsoft.com/office/drawing/2014/main" id="{3F44B2A0-A0C3-4937-B001-CBCF304BD55F}"/>
                  </a:ext>
                </a:extLst>
              </p:cNvPr>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Tahoma" charset="0"/>
                </a:endParaRPr>
              </a:p>
            </p:txBody>
          </p:sp>
          <p:sp>
            <p:nvSpPr>
              <p:cNvPr id="105481" name="Freeform 9">
                <a:extLst>
                  <a:ext uri="{FF2B5EF4-FFF2-40B4-BE49-F238E27FC236}">
                    <a16:creationId xmlns:a16="http://schemas.microsoft.com/office/drawing/2014/main" id="{E1CB44F0-27AF-44CD-BBD3-99DED1C9FA80}"/>
                  </a:ext>
                </a:extLst>
              </p:cNvPr>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pPr>
                  <a:defRPr/>
                </a:pPr>
                <a:endParaRPr lang="en-US">
                  <a:latin typeface="Tahoma" charset="0"/>
                </a:endParaRPr>
              </a:p>
            </p:txBody>
          </p:sp>
          <p:sp>
            <p:nvSpPr>
              <p:cNvPr id="105482" name="Freeform 10">
                <a:extLst>
                  <a:ext uri="{FF2B5EF4-FFF2-40B4-BE49-F238E27FC236}">
                    <a16:creationId xmlns:a16="http://schemas.microsoft.com/office/drawing/2014/main" id="{0CAE3A06-398D-48B8-AFAD-4600E6A39DBD}"/>
                  </a:ext>
                </a:extLst>
              </p:cNvPr>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105483" name="Freeform 11">
                <a:extLst>
                  <a:ext uri="{FF2B5EF4-FFF2-40B4-BE49-F238E27FC236}">
                    <a16:creationId xmlns:a16="http://schemas.microsoft.com/office/drawing/2014/main" id="{C26B07B8-2E73-4F12-BFA5-13F4DA4593C3}"/>
                  </a:ext>
                </a:extLst>
              </p:cNvPr>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en-US">
                  <a:latin typeface="Tahoma" charset="0"/>
                </a:endParaRPr>
              </a:p>
            </p:txBody>
          </p:sp>
          <p:sp>
            <p:nvSpPr>
              <p:cNvPr id="105484" name="Freeform 12">
                <a:extLst>
                  <a:ext uri="{FF2B5EF4-FFF2-40B4-BE49-F238E27FC236}">
                    <a16:creationId xmlns:a16="http://schemas.microsoft.com/office/drawing/2014/main" id="{52D0D4BF-C9C1-4FD8-8294-E9CF237145CE}"/>
                  </a:ext>
                </a:extLst>
              </p:cNvPr>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pPr>
                  <a:defRPr/>
                </a:pPr>
                <a:endParaRPr lang="en-US">
                  <a:latin typeface="Tahoma" charset="0"/>
                </a:endParaRPr>
              </a:p>
            </p:txBody>
          </p:sp>
          <p:sp>
            <p:nvSpPr>
              <p:cNvPr id="105485" name="Freeform 13">
                <a:extLst>
                  <a:ext uri="{FF2B5EF4-FFF2-40B4-BE49-F238E27FC236}">
                    <a16:creationId xmlns:a16="http://schemas.microsoft.com/office/drawing/2014/main" id="{30F24B64-07BA-4583-9D11-C51D20D81E11}"/>
                  </a:ext>
                </a:extLst>
              </p:cNvPr>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pPr>
                  <a:defRPr/>
                </a:pPr>
                <a:endParaRPr lang="en-US">
                  <a:latin typeface="Tahoma" charset="0"/>
                </a:endParaRPr>
              </a:p>
            </p:txBody>
          </p:sp>
          <p:sp>
            <p:nvSpPr>
              <p:cNvPr id="105486" name="Freeform 14">
                <a:extLst>
                  <a:ext uri="{FF2B5EF4-FFF2-40B4-BE49-F238E27FC236}">
                    <a16:creationId xmlns:a16="http://schemas.microsoft.com/office/drawing/2014/main" id="{9ED8805E-F472-40F8-908A-3F27F5C12DCA}"/>
                  </a:ext>
                </a:extLst>
              </p:cNvPr>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en-US">
                  <a:latin typeface="Tahoma" charset="0"/>
                </a:endParaRPr>
              </a:p>
            </p:txBody>
          </p:sp>
        </p:grpSp>
      </p:grpSp>
      <p:sp>
        <p:nvSpPr>
          <p:cNvPr id="105487" name="Rectangle 15">
            <a:extLst>
              <a:ext uri="{FF2B5EF4-FFF2-40B4-BE49-F238E27FC236}">
                <a16:creationId xmlns:a16="http://schemas.microsoft.com/office/drawing/2014/main" id="{1F335F3A-7943-46B1-9BEF-3F5CCE00C13E}"/>
              </a:ext>
            </a:extLst>
          </p:cNvPr>
          <p:cNvSpPr>
            <a:spLocks noGrp="1" noChangeArrowheads="1"/>
          </p:cNvSpPr>
          <p:nvPr>
            <p:ph type="title"/>
          </p:nvPr>
        </p:nvSpPr>
        <p:spPr bwMode="auto">
          <a:xfrm>
            <a:off x="1422400" y="304801"/>
            <a:ext cx="100584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5488" name="Rectangle 16">
            <a:extLst>
              <a:ext uri="{FF2B5EF4-FFF2-40B4-BE49-F238E27FC236}">
                <a16:creationId xmlns:a16="http://schemas.microsoft.com/office/drawing/2014/main" id="{CFE8B3CC-9D52-4766-B15D-0488C4901297}"/>
              </a:ext>
            </a:extLst>
          </p:cNvPr>
          <p:cNvSpPr>
            <a:spLocks noGrp="1" noChangeArrowheads="1"/>
          </p:cNvSpPr>
          <p:nvPr>
            <p:ph type="body" idx="1"/>
          </p:nvPr>
        </p:nvSpPr>
        <p:spPr bwMode="auto">
          <a:xfrm>
            <a:off x="1422400" y="1981200"/>
            <a:ext cx="10058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489" name="Rectangle 17">
            <a:extLst>
              <a:ext uri="{FF2B5EF4-FFF2-40B4-BE49-F238E27FC236}">
                <a16:creationId xmlns:a16="http://schemas.microsoft.com/office/drawing/2014/main" id="{862BCFA2-80FE-4975-BE25-130F8FBF2843}"/>
              </a:ext>
            </a:extLst>
          </p:cNvPr>
          <p:cNvSpPr>
            <a:spLocks noGrp="1" noChangeArrowheads="1"/>
          </p:cNvSpPr>
          <p:nvPr>
            <p:ph type="dt" sz="half" idx="2"/>
          </p:nvPr>
        </p:nvSpPr>
        <p:spPr bwMode="auto">
          <a:xfrm>
            <a:off x="1422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105490" name="Rectangle 18">
            <a:extLst>
              <a:ext uri="{FF2B5EF4-FFF2-40B4-BE49-F238E27FC236}">
                <a16:creationId xmlns:a16="http://schemas.microsoft.com/office/drawing/2014/main" id="{76AEA492-A547-4E56-B039-67B56E9D1CF5}"/>
              </a:ext>
            </a:extLst>
          </p:cNvPr>
          <p:cNvSpPr>
            <a:spLocks noGrp="1" noChangeArrowheads="1"/>
          </p:cNvSpPr>
          <p:nvPr>
            <p:ph type="ftr" sz="quarter" idx="3"/>
          </p:nvPr>
        </p:nvSpPr>
        <p:spPr bwMode="auto">
          <a:xfrm>
            <a:off x="45720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latin typeface="Tahoma" charset="0"/>
              </a:defRPr>
            </a:lvl1pPr>
          </a:lstStyle>
          <a:p>
            <a:pPr>
              <a:defRPr/>
            </a:pPr>
            <a:endParaRPr lang="en-US"/>
          </a:p>
        </p:txBody>
      </p:sp>
      <p:sp>
        <p:nvSpPr>
          <p:cNvPr id="105491" name="Rectangle 19">
            <a:extLst>
              <a:ext uri="{FF2B5EF4-FFF2-40B4-BE49-F238E27FC236}">
                <a16:creationId xmlns:a16="http://schemas.microsoft.com/office/drawing/2014/main" id="{2D2031D2-39CC-4A0B-B3C3-0B43FE36D32F}"/>
              </a:ext>
            </a:extLst>
          </p:cNvPr>
          <p:cNvSpPr>
            <a:spLocks noGrp="1" noChangeArrowheads="1"/>
          </p:cNvSpPr>
          <p:nvPr>
            <p:ph type="sldNum" sz="quarter" idx="4"/>
          </p:nvPr>
        </p:nvSpPr>
        <p:spPr bwMode="auto">
          <a:xfrm>
            <a:off x="89408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3ECCA40D-E761-46B0-AF25-5A972AAE186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55"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50A453D-8D13-4E0D-BFDC-5EAE993D0B17}"/>
              </a:ext>
            </a:extLst>
          </p:cNvPr>
          <p:cNvSpPr>
            <a:spLocks noGrp="1" noChangeArrowheads="1"/>
          </p:cNvSpPr>
          <p:nvPr>
            <p:ph type="title"/>
          </p:nvPr>
        </p:nvSpPr>
        <p:spPr>
          <a:xfrm>
            <a:off x="1828800" y="457200"/>
            <a:ext cx="7543800" cy="914400"/>
          </a:xfrm>
        </p:spPr>
        <p:txBody>
          <a:bodyPr/>
          <a:lstStyle/>
          <a:p>
            <a:pPr eaLnBrk="1" hangingPunct="1">
              <a:defRPr/>
            </a:pPr>
            <a:r>
              <a:rPr lang="en-US" sz="5400" b="0" i="1" dirty="0">
                <a:solidFill>
                  <a:srgbClr val="FFFF66"/>
                </a:solidFill>
                <a:latin typeface="Calibri" panose="020F0502020204030204" pitchFamily="34" charset="0"/>
                <a:cs typeface="Calibri" panose="020F0502020204030204" pitchFamily="34" charset="0"/>
              </a:rPr>
              <a:t>The guilty will eventually:</a:t>
            </a:r>
            <a:endParaRPr lang="en-US" sz="5400" b="0" i="1" dirty="0">
              <a:latin typeface="Calibri" panose="020F0502020204030204" pitchFamily="34" charset="0"/>
              <a:cs typeface="Calibri" panose="020F0502020204030204" pitchFamily="34" charset="0"/>
            </a:endParaRPr>
          </a:p>
        </p:txBody>
      </p:sp>
      <p:sp>
        <p:nvSpPr>
          <p:cNvPr id="47107" name="Rectangle 3">
            <a:extLst>
              <a:ext uri="{FF2B5EF4-FFF2-40B4-BE49-F238E27FC236}">
                <a16:creationId xmlns:a16="http://schemas.microsoft.com/office/drawing/2014/main" id="{BA97ABB9-096F-4187-B213-592B3868CDE5}"/>
              </a:ext>
            </a:extLst>
          </p:cNvPr>
          <p:cNvSpPr>
            <a:spLocks noGrp="1" noChangeArrowheads="1"/>
          </p:cNvSpPr>
          <p:nvPr>
            <p:ph type="body" sz="half" idx="1"/>
          </p:nvPr>
        </p:nvSpPr>
        <p:spPr>
          <a:xfrm>
            <a:off x="1371600" y="1828800"/>
            <a:ext cx="9601200" cy="3352800"/>
          </a:xfrm>
        </p:spPr>
        <p:txBody>
          <a:bodyPr/>
          <a:lstStyle/>
          <a:p>
            <a:pPr eaLnBrk="1" hangingPunct="1">
              <a:defRPr/>
            </a:pPr>
            <a:r>
              <a:rPr lang="en-US" sz="3600" dirty="0">
                <a:latin typeface="Calibri" panose="020F0502020204030204" pitchFamily="34" charset="0"/>
                <a:cs typeface="Calibri" panose="020F0502020204030204" pitchFamily="34" charset="0"/>
              </a:rPr>
              <a:t>Face God mistakenly believing they are saved</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endParaRPr lang="en-US" sz="3600" dirty="0">
              <a:latin typeface="Calibri" panose="020F0502020204030204" pitchFamily="34" charset="0"/>
              <a:cs typeface="Calibri" panose="020F0502020204030204" pitchFamily="34" charset="0"/>
            </a:endParaRPr>
          </a:p>
        </p:txBody>
      </p:sp>
      <p:sp>
        <p:nvSpPr>
          <p:cNvPr id="2" name="Rectangle: Rounded Corners 1">
            <a:extLst>
              <a:ext uri="{FF2B5EF4-FFF2-40B4-BE49-F238E27FC236}">
                <a16:creationId xmlns:a16="http://schemas.microsoft.com/office/drawing/2014/main" id="{AD013BB4-F2F4-4D3E-99A5-A4FF5EC4B586}"/>
              </a:ext>
            </a:extLst>
          </p:cNvPr>
          <p:cNvSpPr/>
          <p:nvPr/>
        </p:nvSpPr>
        <p:spPr bwMode="auto">
          <a:xfrm>
            <a:off x="1676400" y="2819400"/>
            <a:ext cx="9829800" cy="3352800"/>
          </a:xfrm>
          <a:prstGeom prst="roundRect">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800" b="1" i="0" baseline="30000" dirty="0">
                <a:effectLst/>
                <a:latin typeface="Calibri" panose="020F0502020204030204" pitchFamily="34" charset="0"/>
                <a:cs typeface="Calibri" panose="020F0502020204030204" pitchFamily="34" charset="0"/>
              </a:rPr>
              <a:t>21 </a:t>
            </a:r>
            <a:r>
              <a:rPr lang="en-US" sz="2800" b="0" i="0" dirty="0">
                <a:effectLst/>
                <a:latin typeface="Calibri" panose="020F0502020204030204" pitchFamily="34" charset="0"/>
                <a:cs typeface="Calibri" panose="020F0502020204030204" pitchFamily="34" charset="0"/>
              </a:rPr>
              <a:t>“Not everyone who says to me, ‘Lord, Lord,’ will enter the kingdom of heaven, but the one who does the will of my Father who is in heaven. </a:t>
            </a:r>
            <a:r>
              <a:rPr lang="en-US" sz="2800" b="1" i="0" baseline="30000" dirty="0">
                <a:effectLst/>
                <a:latin typeface="Calibri" panose="020F0502020204030204" pitchFamily="34" charset="0"/>
                <a:cs typeface="Calibri" panose="020F0502020204030204" pitchFamily="34" charset="0"/>
              </a:rPr>
              <a:t>22 </a:t>
            </a:r>
            <a:r>
              <a:rPr lang="en-US" sz="2800" b="0" i="0" dirty="0">
                <a:effectLst/>
                <a:latin typeface="Calibri" panose="020F0502020204030204" pitchFamily="34" charset="0"/>
                <a:cs typeface="Calibri" panose="020F0502020204030204" pitchFamily="34" charset="0"/>
              </a:rPr>
              <a:t>On that day many will say to me, ‘Lord, Lord, did we not prophesy in your name, and cast out demons in your name, and do many mighty works in your name?’ </a:t>
            </a:r>
            <a:r>
              <a:rPr lang="en-US" sz="2800" b="1" i="0" baseline="30000" dirty="0">
                <a:effectLst/>
                <a:latin typeface="Calibri" panose="020F0502020204030204" pitchFamily="34" charset="0"/>
                <a:cs typeface="Calibri" panose="020F0502020204030204" pitchFamily="34" charset="0"/>
              </a:rPr>
              <a:t>23 </a:t>
            </a:r>
            <a:r>
              <a:rPr lang="en-US" sz="2800" b="0" i="0" dirty="0">
                <a:effectLst/>
                <a:latin typeface="Calibri" panose="020F0502020204030204" pitchFamily="34" charset="0"/>
                <a:cs typeface="Calibri" panose="020F0502020204030204" pitchFamily="34" charset="0"/>
              </a:rPr>
              <a:t>And then will I declare to them, ‘I never knew you; depart from me, you workers of lawlessness.’ – Matt. 7:21-23</a:t>
            </a:r>
            <a:endParaRPr kumimoji="0" lang="en-US" sz="2800" b="0" i="0" u="none" strike="noStrike" cap="none" normalizeH="0" baseline="0" dirty="0">
              <a:ln>
                <a:noFill/>
              </a:ln>
              <a:effectLst/>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F1D7928-C648-4749-9D25-D346A942ECF0}"/>
              </a:ext>
            </a:extLst>
          </p:cNvPr>
          <p:cNvSpPr>
            <a:spLocks noGrp="1" noChangeArrowheads="1"/>
          </p:cNvSpPr>
          <p:nvPr>
            <p:ph type="title"/>
          </p:nvPr>
        </p:nvSpPr>
        <p:spPr>
          <a:xfrm>
            <a:off x="2667000" y="457200"/>
            <a:ext cx="7543800" cy="914400"/>
          </a:xfrm>
        </p:spPr>
        <p:txBody>
          <a:bodyPr/>
          <a:lstStyle/>
          <a:p>
            <a:pPr eaLnBrk="1" hangingPunct="1">
              <a:defRPr/>
            </a:pPr>
            <a:r>
              <a:rPr lang="en-US" sz="4800" i="1" dirty="0">
                <a:solidFill>
                  <a:srgbClr val="FFFF66"/>
                </a:solidFill>
                <a:latin typeface="Calibri" panose="020F0502020204030204" pitchFamily="34" charset="0"/>
                <a:cs typeface="Calibri" panose="020F0502020204030204" pitchFamily="34" charset="0"/>
              </a:rPr>
              <a:t>Destructive Nature</a:t>
            </a:r>
            <a:endParaRPr lang="en-US" sz="4800" i="1" dirty="0">
              <a:latin typeface="Calibri" panose="020F0502020204030204" pitchFamily="34" charset="0"/>
              <a:cs typeface="Calibri" panose="020F0502020204030204" pitchFamily="34" charset="0"/>
            </a:endParaRPr>
          </a:p>
        </p:txBody>
      </p:sp>
      <p:sp>
        <p:nvSpPr>
          <p:cNvPr id="47107" name="Rectangle 3">
            <a:extLst>
              <a:ext uri="{FF2B5EF4-FFF2-40B4-BE49-F238E27FC236}">
                <a16:creationId xmlns:a16="http://schemas.microsoft.com/office/drawing/2014/main" id="{41CB2E18-1D37-495E-A5B4-0C208DFEB7A2}"/>
              </a:ext>
            </a:extLst>
          </p:cNvPr>
          <p:cNvSpPr>
            <a:spLocks noGrp="1" noChangeArrowheads="1"/>
          </p:cNvSpPr>
          <p:nvPr>
            <p:ph type="body" sz="half" idx="1"/>
          </p:nvPr>
        </p:nvSpPr>
        <p:spPr>
          <a:xfrm>
            <a:off x="2438400" y="1828800"/>
            <a:ext cx="7772400" cy="3352800"/>
          </a:xfrm>
        </p:spPr>
        <p:txBody>
          <a:bodyPr/>
          <a:lstStyle/>
          <a:p>
            <a:pPr eaLnBrk="1" hangingPunct="1">
              <a:defRPr/>
            </a:pPr>
            <a:r>
              <a:rPr lang="en-US" sz="3600" dirty="0">
                <a:latin typeface="Calibri" panose="020F0502020204030204" pitchFamily="34" charset="0"/>
                <a:cs typeface="Calibri" panose="020F0502020204030204" pitchFamily="34" charset="0"/>
              </a:rPr>
              <a:t>To Relationships with Other Christians</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r>
              <a:rPr lang="en-US" sz="3600" dirty="0">
                <a:latin typeface="Calibri" panose="020F0502020204030204" pitchFamily="34" charset="0"/>
                <a:cs typeface="Calibri" panose="020F0502020204030204" pitchFamily="34" charset="0"/>
              </a:rPr>
              <a:t>To Our Marriage Relationships</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endParaRPr lang="en-US" sz="36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2" end="2"/>
                                            </p:txEl>
                                          </p:spTgt>
                                        </p:tgtEl>
                                        <p:attrNameLst>
                                          <p:attrName>style.visibility</p:attrName>
                                        </p:attrNameLst>
                                      </p:cBhvr>
                                      <p:to>
                                        <p:strVal val="visible"/>
                                      </p:to>
                                    </p:set>
                                    <p:animEffect transition="in" filter="dissolve">
                                      <p:cBhvr>
                                        <p:cTn id="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335B3B6-8D12-48DB-B7A2-0170BFFFDF7F}"/>
              </a:ext>
            </a:extLst>
          </p:cNvPr>
          <p:cNvSpPr>
            <a:spLocks noGrp="1" noChangeArrowheads="1"/>
          </p:cNvSpPr>
          <p:nvPr>
            <p:ph type="title"/>
          </p:nvPr>
        </p:nvSpPr>
        <p:spPr>
          <a:xfrm>
            <a:off x="2514600" y="609600"/>
            <a:ext cx="7162800" cy="914400"/>
          </a:xfrm>
        </p:spPr>
        <p:txBody>
          <a:bodyPr/>
          <a:lstStyle/>
          <a:p>
            <a:pPr eaLnBrk="1" hangingPunct="1"/>
            <a:r>
              <a:rPr lang="en-US" altLang="en-US" sz="6600">
                <a:solidFill>
                  <a:srgbClr val="FFFF66"/>
                </a:solidFill>
                <a:effectLst/>
                <a:latin typeface="Calibri" panose="020F0502020204030204" pitchFamily="34" charset="0"/>
                <a:cs typeface="Calibri" panose="020F0502020204030204" pitchFamily="34" charset="0"/>
              </a:rPr>
              <a:t>Ephesians 5</a:t>
            </a:r>
          </a:p>
        </p:txBody>
      </p:sp>
      <p:sp>
        <p:nvSpPr>
          <p:cNvPr id="53251" name="Rectangle 3">
            <a:extLst>
              <a:ext uri="{FF2B5EF4-FFF2-40B4-BE49-F238E27FC236}">
                <a16:creationId xmlns:a16="http://schemas.microsoft.com/office/drawing/2014/main" id="{44D419E1-F22A-4FF5-847B-7347D4202E1C}"/>
              </a:ext>
            </a:extLst>
          </p:cNvPr>
          <p:cNvSpPr>
            <a:spLocks noChangeArrowheads="1"/>
          </p:cNvSpPr>
          <p:nvPr/>
        </p:nvSpPr>
        <p:spPr bwMode="auto">
          <a:xfrm>
            <a:off x="2438400" y="1873250"/>
            <a:ext cx="7772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a:latin typeface="Calibri" panose="020F0502020204030204" pitchFamily="34" charset="0"/>
                <a:cs typeface="Calibri" panose="020F0502020204030204" pitchFamily="34" charset="0"/>
              </a:rPr>
              <a:t> </a:t>
            </a:r>
            <a:r>
              <a:rPr lang="en-US" altLang="en-US" sz="2400" b="1" i="1" baseline="30000">
                <a:latin typeface="Calibri" panose="020F0502020204030204" pitchFamily="34" charset="0"/>
                <a:cs typeface="Calibri" panose="020F0502020204030204" pitchFamily="34" charset="0"/>
              </a:rPr>
              <a:t> </a:t>
            </a:r>
            <a:r>
              <a:rPr lang="en-US" altLang="en-US" sz="3600" b="1" i="1" baseline="30000">
                <a:latin typeface="Calibri" panose="020F0502020204030204" pitchFamily="34" charset="0"/>
                <a:cs typeface="Calibri" panose="020F0502020204030204" pitchFamily="34" charset="0"/>
              </a:rPr>
              <a:t>21</a:t>
            </a:r>
            <a:r>
              <a:rPr lang="en-US" altLang="en-US" sz="3600" i="1">
                <a:latin typeface="Calibri" panose="020F0502020204030204" pitchFamily="34" charset="0"/>
                <a:cs typeface="Calibri" panose="020F0502020204030204" pitchFamily="34" charset="0"/>
              </a:rPr>
              <a:t> submitting to one another out of reverence for Christ.</a:t>
            </a:r>
            <a:endParaRPr lang="en-US" altLang="en-US" sz="3600">
              <a:latin typeface="Calibri" panose="020F0502020204030204" pitchFamily="34" charset="0"/>
              <a:cs typeface="Calibri" panose="020F0502020204030204" pitchFamily="34" charset="0"/>
            </a:endParaRPr>
          </a:p>
          <a:p>
            <a:pPr eaLnBrk="1" hangingPunct="1"/>
            <a:endParaRPr lang="en-US" altLang="en-US" sz="4000">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573C80CE-8E98-4C37-9EC9-C929E301302C}"/>
              </a:ext>
            </a:extLst>
          </p:cNvPr>
          <p:cNvSpPr>
            <a:spLocks noChangeArrowheads="1"/>
          </p:cNvSpPr>
          <p:nvPr/>
        </p:nvSpPr>
        <p:spPr bwMode="auto">
          <a:xfrm>
            <a:off x="2438400" y="3352801"/>
            <a:ext cx="8001000" cy="384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2400">
                <a:latin typeface="Calibri" panose="020F0502020204030204" pitchFamily="34" charset="0"/>
                <a:cs typeface="Calibri" panose="020F0502020204030204" pitchFamily="34" charset="0"/>
              </a:rPr>
              <a:t> </a:t>
            </a:r>
            <a:r>
              <a:rPr lang="en-US" altLang="en-US" sz="2400" b="1" i="1" baseline="30000">
                <a:latin typeface="Calibri" panose="020F0502020204030204" pitchFamily="34" charset="0"/>
                <a:cs typeface="Calibri" panose="020F0502020204030204" pitchFamily="34" charset="0"/>
              </a:rPr>
              <a:t> </a:t>
            </a:r>
            <a:r>
              <a:rPr lang="en-US" altLang="en-US" sz="3600" b="1" i="1" baseline="30000">
                <a:latin typeface="Calibri" panose="020F0502020204030204" pitchFamily="34" charset="0"/>
                <a:cs typeface="Calibri" panose="020F0502020204030204" pitchFamily="34" charset="0"/>
              </a:rPr>
              <a:t>24</a:t>
            </a:r>
            <a:r>
              <a:rPr lang="en-US" altLang="en-US" sz="3600" i="1">
                <a:latin typeface="Calibri" panose="020F0502020204030204" pitchFamily="34" charset="0"/>
                <a:cs typeface="Calibri" panose="020F0502020204030204" pitchFamily="34" charset="0"/>
              </a:rPr>
              <a:t>Now as the church submits to Christ, so also wives should </a:t>
            </a:r>
            <a:r>
              <a:rPr lang="en-US" altLang="en-US" sz="3600" i="1" u="sng">
                <a:solidFill>
                  <a:srgbClr val="FFFF00"/>
                </a:solidFill>
                <a:latin typeface="Calibri" panose="020F0502020204030204" pitchFamily="34" charset="0"/>
                <a:cs typeface="Calibri" panose="020F0502020204030204" pitchFamily="34" charset="0"/>
              </a:rPr>
              <a:t>submit in everything</a:t>
            </a:r>
            <a:r>
              <a:rPr lang="en-US" altLang="en-US" sz="3600" i="1">
                <a:solidFill>
                  <a:srgbClr val="FFFF00"/>
                </a:solidFill>
                <a:latin typeface="Calibri" panose="020F0502020204030204" pitchFamily="34" charset="0"/>
                <a:cs typeface="Calibri" panose="020F0502020204030204" pitchFamily="34" charset="0"/>
              </a:rPr>
              <a:t> </a:t>
            </a:r>
            <a:r>
              <a:rPr lang="en-US" altLang="en-US" sz="3600" i="1">
                <a:latin typeface="Calibri" panose="020F0502020204030204" pitchFamily="34" charset="0"/>
                <a:cs typeface="Calibri" panose="020F0502020204030204" pitchFamily="34" charset="0"/>
              </a:rPr>
              <a:t>to their husbands.  </a:t>
            </a:r>
            <a:r>
              <a:rPr lang="en-US" altLang="en-US" sz="3600" b="1" i="1" baseline="30000">
                <a:latin typeface="Calibri" panose="020F0502020204030204" pitchFamily="34" charset="0"/>
                <a:cs typeface="Calibri" panose="020F0502020204030204" pitchFamily="34" charset="0"/>
              </a:rPr>
              <a:t>25</a:t>
            </a:r>
            <a:r>
              <a:rPr lang="en-US" altLang="en-US" sz="3600" i="1">
                <a:latin typeface="Calibri" panose="020F0502020204030204" pitchFamily="34" charset="0"/>
                <a:cs typeface="Calibri" panose="020F0502020204030204" pitchFamily="34" charset="0"/>
              </a:rPr>
              <a:t> Husbands, love your wives, as Christ loved the church and </a:t>
            </a:r>
            <a:r>
              <a:rPr lang="en-US" altLang="en-US" sz="3600" i="1" u="sng">
                <a:solidFill>
                  <a:srgbClr val="FFFF00"/>
                </a:solidFill>
                <a:latin typeface="Calibri" panose="020F0502020204030204" pitchFamily="34" charset="0"/>
                <a:cs typeface="Calibri" panose="020F0502020204030204" pitchFamily="34" charset="0"/>
              </a:rPr>
              <a:t>gave himself up for her</a:t>
            </a:r>
            <a:r>
              <a:rPr lang="en-US" altLang="en-US" sz="3600" i="1">
                <a:latin typeface="Calibri" panose="020F0502020204030204" pitchFamily="34" charset="0"/>
                <a:cs typeface="Calibri" panose="020F0502020204030204" pitchFamily="34" charset="0"/>
              </a:rPr>
              <a:t>,</a:t>
            </a:r>
            <a:endParaRPr lang="en-US" altLang="en-US" sz="3600">
              <a:latin typeface="Calibri" panose="020F0502020204030204" pitchFamily="34" charset="0"/>
              <a:cs typeface="Calibri" panose="020F0502020204030204" pitchFamily="34" charset="0"/>
            </a:endParaRPr>
          </a:p>
          <a:p>
            <a:pPr eaLnBrk="1" hangingPunct="1"/>
            <a:endParaRPr lang="en-US" altLang="en-US" sz="2400">
              <a:latin typeface="Calibri" panose="020F0502020204030204" pitchFamily="34" charset="0"/>
              <a:cs typeface="Calibri" panose="020F0502020204030204" pitchFamily="34" charset="0"/>
            </a:endParaRPr>
          </a:p>
          <a:p>
            <a:pPr eaLnBrk="1" hangingPunct="1"/>
            <a:endParaRPr lang="en-US" altLang="en-US" sz="400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66B788F-2F03-4675-915E-89F4CF6D7DD6}"/>
              </a:ext>
            </a:extLst>
          </p:cNvPr>
          <p:cNvSpPr>
            <a:spLocks noGrp="1" noChangeArrowheads="1"/>
          </p:cNvSpPr>
          <p:nvPr>
            <p:ph type="title"/>
          </p:nvPr>
        </p:nvSpPr>
        <p:spPr>
          <a:xfrm>
            <a:off x="2667000" y="457200"/>
            <a:ext cx="7543800" cy="914400"/>
          </a:xfrm>
        </p:spPr>
        <p:txBody>
          <a:bodyPr/>
          <a:lstStyle/>
          <a:p>
            <a:pPr eaLnBrk="1" hangingPunct="1">
              <a:defRPr/>
            </a:pPr>
            <a:r>
              <a:rPr lang="en-US" sz="4800" i="1" dirty="0">
                <a:solidFill>
                  <a:srgbClr val="FFFF66"/>
                </a:solidFill>
                <a:latin typeface="Calibri" panose="020F0502020204030204" pitchFamily="34" charset="0"/>
                <a:cs typeface="Calibri" panose="020F0502020204030204" pitchFamily="34" charset="0"/>
              </a:rPr>
              <a:t>Destructive Nature</a:t>
            </a:r>
            <a:endParaRPr lang="en-US" sz="4800" i="1" dirty="0">
              <a:latin typeface="Calibri" panose="020F0502020204030204" pitchFamily="34" charset="0"/>
              <a:cs typeface="Calibri" panose="020F0502020204030204" pitchFamily="34" charset="0"/>
            </a:endParaRPr>
          </a:p>
        </p:txBody>
      </p:sp>
      <p:sp>
        <p:nvSpPr>
          <p:cNvPr id="47107" name="Rectangle 3">
            <a:extLst>
              <a:ext uri="{FF2B5EF4-FFF2-40B4-BE49-F238E27FC236}">
                <a16:creationId xmlns:a16="http://schemas.microsoft.com/office/drawing/2014/main" id="{E1FC7CF0-2ABE-4825-932B-A89681CF505A}"/>
              </a:ext>
            </a:extLst>
          </p:cNvPr>
          <p:cNvSpPr>
            <a:spLocks noGrp="1" noChangeArrowheads="1"/>
          </p:cNvSpPr>
          <p:nvPr>
            <p:ph type="body" sz="half" idx="1"/>
          </p:nvPr>
        </p:nvSpPr>
        <p:spPr>
          <a:xfrm>
            <a:off x="2438400" y="1828800"/>
            <a:ext cx="7772400" cy="3352800"/>
          </a:xfrm>
        </p:spPr>
        <p:txBody>
          <a:bodyPr/>
          <a:lstStyle/>
          <a:p>
            <a:pPr eaLnBrk="1" hangingPunct="1">
              <a:defRPr/>
            </a:pPr>
            <a:r>
              <a:rPr lang="en-US" sz="3600" dirty="0">
                <a:latin typeface="Calibri" panose="020F0502020204030204" pitchFamily="34" charset="0"/>
                <a:cs typeface="Calibri" panose="020F0502020204030204" pitchFamily="34" charset="0"/>
              </a:rPr>
              <a:t>To Relationships with Other Christians</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r>
              <a:rPr lang="en-US" sz="3600" dirty="0">
                <a:latin typeface="Calibri" panose="020F0502020204030204" pitchFamily="34" charset="0"/>
                <a:cs typeface="Calibri" panose="020F0502020204030204" pitchFamily="34" charset="0"/>
              </a:rPr>
              <a:t>To Our Marriage Relationships</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r>
              <a:rPr lang="en-US" sz="3600" dirty="0">
                <a:latin typeface="Calibri" panose="020F0502020204030204" pitchFamily="34" charset="0"/>
                <a:cs typeface="Calibri" panose="020F0502020204030204" pitchFamily="34" charset="0"/>
              </a:rPr>
              <a:t>To Parent and Children Relationships</a:t>
            </a:r>
          </a:p>
          <a:p>
            <a:pPr eaLnBrk="1" hangingPunct="1">
              <a:defRPr/>
            </a:pPr>
            <a:endParaRPr lang="en-US" sz="36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4" end="4"/>
                                            </p:txEl>
                                          </p:spTgt>
                                        </p:tgtEl>
                                        <p:attrNameLst>
                                          <p:attrName>style.visibility</p:attrName>
                                        </p:attrNameLst>
                                      </p:cBhvr>
                                      <p:to>
                                        <p:strVal val="visible"/>
                                      </p:to>
                                    </p:set>
                                    <p:animEffect transition="in" filter="dissolve">
                                      <p:cBhvr>
                                        <p:cTn id="7"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99B731-3FAA-4FB2-BC1A-5582BB7083FA}"/>
              </a:ext>
            </a:extLst>
          </p:cNvPr>
          <p:cNvSpPr>
            <a:spLocks noGrp="1" noChangeArrowheads="1"/>
          </p:cNvSpPr>
          <p:nvPr>
            <p:ph type="ctrTitle"/>
          </p:nvPr>
        </p:nvSpPr>
        <p:spPr>
          <a:xfrm>
            <a:off x="1828800" y="1676400"/>
            <a:ext cx="9220200" cy="2286000"/>
          </a:xfrm>
        </p:spPr>
        <p:txBody>
          <a:bodyPr/>
          <a:lstStyle/>
          <a:p>
            <a:pPr algn="ctr" eaLnBrk="1" hangingPunct="1">
              <a:defRPr/>
            </a:pPr>
            <a:r>
              <a:rPr lang="en-US" sz="5400" i="1" dirty="0">
                <a:solidFill>
                  <a:srgbClr val="FFFF66"/>
                </a:solidFill>
                <a:latin typeface="Calibri" panose="020F0502020204030204" pitchFamily="34" charset="0"/>
                <a:cs typeface="Calibri" panose="020F0502020204030204" pitchFamily="34" charset="0"/>
              </a:rPr>
              <a:t>The Sin of Being Self-Centered</a:t>
            </a:r>
          </a:p>
        </p:txBody>
      </p:sp>
    </p:spTree>
    <p:extLst>
      <p:ext uri="{BB962C8B-B14F-4D97-AF65-F5344CB8AC3E}">
        <p14:creationId xmlns:p14="http://schemas.microsoft.com/office/powerpoint/2010/main" val="3658012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8337E20-C77C-4016-B7C1-54762CB829A1}"/>
              </a:ext>
            </a:extLst>
          </p:cNvPr>
          <p:cNvSpPr>
            <a:spLocks noGrp="1" noChangeArrowheads="1"/>
          </p:cNvSpPr>
          <p:nvPr>
            <p:ph type="title"/>
          </p:nvPr>
        </p:nvSpPr>
        <p:spPr>
          <a:xfrm>
            <a:off x="2514600" y="609600"/>
            <a:ext cx="7162800" cy="914400"/>
          </a:xfrm>
        </p:spPr>
        <p:txBody>
          <a:bodyPr/>
          <a:lstStyle/>
          <a:p>
            <a:pPr eaLnBrk="1" hangingPunct="1"/>
            <a:r>
              <a:rPr lang="en-US" altLang="en-US" sz="6600" b="0" dirty="0">
                <a:solidFill>
                  <a:srgbClr val="FFFF66"/>
                </a:solidFill>
                <a:effectLst/>
                <a:latin typeface="Calibri" panose="020F0502020204030204" pitchFamily="34" charset="0"/>
                <a:cs typeface="Calibri" panose="020F0502020204030204" pitchFamily="34" charset="0"/>
              </a:rPr>
              <a:t>Luke 23:34</a:t>
            </a:r>
          </a:p>
        </p:txBody>
      </p:sp>
      <p:sp>
        <p:nvSpPr>
          <p:cNvPr id="53251" name="Rectangle 3">
            <a:extLst>
              <a:ext uri="{FF2B5EF4-FFF2-40B4-BE49-F238E27FC236}">
                <a16:creationId xmlns:a16="http://schemas.microsoft.com/office/drawing/2014/main" id="{7C5D1335-F821-4BE4-8E7E-A9D51C496551}"/>
              </a:ext>
            </a:extLst>
          </p:cNvPr>
          <p:cNvSpPr>
            <a:spLocks noChangeArrowheads="1"/>
          </p:cNvSpPr>
          <p:nvPr/>
        </p:nvSpPr>
        <p:spPr bwMode="auto">
          <a:xfrm>
            <a:off x="2362200" y="2757488"/>
            <a:ext cx="81534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2400">
                <a:latin typeface="Calibri" panose="020F0502020204030204" pitchFamily="34" charset="0"/>
                <a:cs typeface="Calibri" panose="020F0502020204030204" pitchFamily="34" charset="0"/>
              </a:rPr>
              <a:t> </a:t>
            </a:r>
            <a:r>
              <a:rPr lang="en-US" altLang="en-US" sz="4000" i="1">
                <a:latin typeface="Calibri" panose="020F0502020204030204" pitchFamily="34" charset="0"/>
                <a:cs typeface="Calibri" panose="020F0502020204030204" pitchFamily="34" charset="0"/>
              </a:rPr>
              <a:t> </a:t>
            </a:r>
            <a:r>
              <a:rPr lang="en-US" altLang="en-US" sz="4400" i="1">
                <a:latin typeface="Calibri" panose="020F0502020204030204" pitchFamily="34" charset="0"/>
                <a:cs typeface="Calibri" panose="020F0502020204030204" pitchFamily="34" charset="0"/>
              </a:rPr>
              <a:t>Father forgive </a:t>
            </a:r>
            <a:r>
              <a:rPr lang="en-US" altLang="en-US" sz="4400" i="1" u="sng">
                <a:solidFill>
                  <a:srgbClr val="FFFF00"/>
                </a:solidFill>
                <a:latin typeface="Calibri" panose="020F0502020204030204" pitchFamily="34" charset="0"/>
                <a:cs typeface="Calibri" panose="020F0502020204030204" pitchFamily="34" charset="0"/>
              </a:rPr>
              <a:t>them</a:t>
            </a:r>
            <a:r>
              <a:rPr lang="en-US" altLang="en-US" sz="4400" i="1">
                <a:latin typeface="Calibri" panose="020F0502020204030204" pitchFamily="34" charset="0"/>
                <a:cs typeface="Calibri" panose="020F0502020204030204" pitchFamily="34" charset="0"/>
              </a:rPr>
              <a:t> for </a:t>
            </a:r>
            <a:r>
              <a:rPr lang="en-US" altLang="en-US" sz="4400" i="1" u="sng">
                <a:solidFill>
                  <a:srgbClr val="FFFF00"/>
                </a:solidFill>
                <a:latin typeface="Calibri" panose="020F0502020204030204" pitchFamily="34" charset="0"/>
                <a:cs typeface="Calibri" panose="020F0502020204030204" pitchFamily="34" charset="0"/>
              </a:rPr>
              <a:t>they</a:t>
            </a:r>
            <a:r>
              <a:rPr lang="en-US" altLang="en-US" sz="4400" i="1">
                <a:latin typeface="Calibri" panose="020F0502020204030204" pitchFamily="34" charset="0"/>
                <a:cs typeface="Calibri" panose="020F0502020204030204" pitchFamily="34" charset="0"/>
              </a:rPr>
              <a:t> know not what </a:t>
            </a:r>
            <a:r>
              <a:rPr lang="en-US" altLang="en-US" sz="4400" i="1" u="sng">
                <a:solidFill>
                  <a:srgbClr val="FFFF00"/>
                </a:solidFill>
                <a:latin typeface="Calibri" panose="020F0502020204030204" pitchFamily="34" charset="0"/>
                <a:cs typeface="Calibri" panose="020F0502020204030204" pitchFamily="34" charset="0"/>
              </a:rPr>
              <a:t>they</a:t>
            </a:r>
            <a:r>
              <a:rPr lang="en-US" altLang="en-US" sz="4400" i="1">
                <a:solidFill>
                  <a:srgbClr val="FFFF00"/>
                </a:solidFill>
                <a:latin typeface="Calibri" panose="020F0502020204030204" pitchFamily="34" charset="0"/>
                <a:cs typeface="Calibri" panose="020F0502020204030204" pitchFamily="34" charset="0"/>
              </a:rPr>
              <a:t> </a:t>
            </a:r>
            <a:r>
              <a:rPr lang="en-US" altLang="en-US" sz="4400" i="1">
                <a:latin typeface="Calibri" panose="020F0502020204030204" pitchFamily="34" charset="0"/>
                <a:cs typeface="Calibri" panose="020F0502020204030204" pitchFamily="34" charset="0"/>
              </a:rPr>
              <a:t>do” </a:t>
            </a:r>
            <a:endParaRPr lang="en-US" altLang="en-US" sz="440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50A453D-8D13-4E0D-BFDC-5EAE993D0B17}"/>
              </a:ext>
            </a:extLst>
          </p:cNvPr>
          <p:cNvSpPr>
            <a:spLocks noGrp="1" noChangeArrowheads="1"/>
          </p:cNvSpPr>
          <p:nvPr>
            <p:ph type="title"/>
          </p:nvPr>
        </p:nvSpPr>
        <p:spPr>
          <a:xfrm>
            <a:off x="1828800" y="457200"/>
            <a:ext cx="7543800" cy="914400"/>
          </a:xfrm>
        </p:spPr>
        <p:txBody>
          <a:bodyPr/>
          <a:lstStyle/>
          <a:p>
            <a:pPr eaLnBrk="1" hangingPunct="1">
              <a:defRPr/>
            </a:pPr>
            <a:r>
              <a:rPr lang="en-US" sz="5400" b="0" i="1" dirty="0">
                <a:solidFill>
                  <a:srgbClr val="FFFF66"/>
                </a:solidFill>
                <a:latin typeface="Calibri" panose="020F0502020204030204" pitchFamily="34" charset="0"/>
                <a:cs typeface="Calibri" panose="020F0502020204030204" pitchFamily="34" charset="0"/>
              </a:rPr>
              <a:t>The guilty will eventually:</a:t>
            </a:r>
            <a:endParaRPr lang="en-US" sz="5400" b="0" i="1" dirty="0">
              <a:latin typeface="Calibri" panose="020F0502020204030204" pitchFamily="34" charset="0"/>
              <a:cs typeface="Calibri" panose="020F0502020204030204" pitchFamily="34" charset="0"/>
            </a:endParaRPr>
          </a:p>
        </p:txBody>
      </p:sp>
      <p:sp>
        <p:nvSpPr>
          <p:cNvPr id="47107" name="Rectangle 3">
            <a:extLst>
              <a:ext uri="{FF2B5EF4-FFF2-40B4-BE49-F238E27FC236}">
                <a16:creationId xmlns:a16="http://schemas.microsoft.com/office/drawing/2014/main" id="{BA97ABB9-096F-4187-B213-592B3868CDE5}"/>
              </a:ext>
            </a:extLst>
          </p:cNvPr>
          <p:cNvSpPr>
            <a:spLocks noGrp="1" noChangeArrowheads="1"/>
          </p:cNvSpPr>
          <p:nvPr>
            <p:ph type="body" sz="half" idx="1"/>
          </p:nvPr>
        </p:nvSpPr>
        <p:spPr>
          <a:xfrm>
            <a:off x="1371600" y="1828800"/>
            <a:ext cx="9601200" cy="3352800"/>
          </a:xfrm>
        </p:spPr>
        <p:txBody>
          <a:bodyPr/>
          <a:lstStyle/>
          <a:p>
            <a:pPr eaLnBrk="1" hangingPunct="1">
              <a:defRPr/>
            </a:pPr>
            <a:r>
              <a:rPr lang="en-US" sz="3600" dirty="0">
                <a:latin typeface="Calibri" panose="020F0502020204030204" pitchFamily="34" charset="0"/>
                <a:cs typeface="Calibri" panose="020F0502020204030204" pitchFamily="34" charset="0"/>
              </a:rPr>
              <a:t>Face God mistakenly believing they are saved</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r>
              <a:rPr lang="en-US" sz="3600" dirty="0">
                <a:latin typeface="Calibri" panose="020F0502020204030204" pitchFamily="34" charset="0"/>
                <a:cs typeface="Calibri" panose="020F0502020204030204" pitchFamily="34" charset="0"/>
              </a:rPr>
              <a:t>Or face a severe trial that exposes the sin</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r>
              <a:rPr lang="en-US" sz="3600" dirty="0">
                <a:latin typeface="Calibri" panose="020F0502020204030204" pitchFamily="34" charset="0"/>
                <a:cs typeface="Calibri" panose="020F0502020204030204" pitchFamily="34" charset="0"/>
              </a:rPr>
              <a:t>Or realize their sin and humbly repent</a:t>
            </a:r>
          </a:p>
          <a:p>
            <a:pPr eaLnBrk="1" hangingPunct="1">
              <a:defRPr/>
            </a:pP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4978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2" end="2"/>
                                            </p:txEl>
                                          </p:spTgt>
                                        </p:tgtEl>
                                        <p:attrNameLst>
                                          <p:attrName>style.visibility</p:attrName>
                                        </p:attrNameLst>
                                      </p:cBhvr>
                                      <p:to>
                                        <p:strVal val="visible"/>
                                      </p:to>
                                    </p:set>
                                    <p:animEffect transition="in" filter="dissolve">
                                      <p:cBhvr>
                                        <p:cTn id="7" dur="500"/>
                                        <p:tgtEl>
                                          <p:spTgt spid="47107">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4" end="4"/>
                                            </p:txEl>
                                          </p:spTgt>
                                        </p:tgtEl>
                                        <p:attrNameLst>
                                          <p:attrName>style.visibility</p:attrName>
                                        </p:attrNameLst>
                                      </p:cBhvr>
                                      <p:to>
                                        <p:strVal val="visible"/>
                                      </p:to>
                                    </p:set>
                                    <p:animEffect transition="in" filter="dissolve">
                                      <p:cBhvr>
                                        <p:cTn id="12"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299B731-3FAA-4FB2-BC1A-5582BB7083FA}"/>
              </a:ext>
            </a:extLst>
          </p:cNvPr>
          <p:cNvSpPr>
            <a:spLocks noGrp="1" noChangeArrowheads="1"/>
          </p:cNvSpPr>
          <p:nvPr>
            <p:ph type="ctrTitle"/>
          </p:nvPr>
        </p:nvSpPr>
        <p:spPr>
          <a:xfrm>
            <a:off x="1828800" y="1676400"/>
            <a:ext cx="9220200" cy="2286000"/>
          </a:xfrm>
        </p:spPr>
        <p:txBody>
          <a:bodyPr/>
          <a:lstStyle/>
          <a:p>
            <a:pPr algn="ctr" eaLnBrk="1" hangingPunct="1">
              <a:defRPr/>
            </a:pPr>
            <a:r>
              <a:rPr lang="en-US" sz="5400" i="1" dirty="0">
                <a:solidFill>
                  <a:srgbClr val="FFFF66"/>
                </a:solidFill>
                <a:latin typeface="Calibri" panose="020F0502020204030204" pitchFamily="34" charset="0"/>
                <a:cs typeface="Calibri" panose="020F0502020204030204" pitchFamily="34" charset="0"/>
              </a:rPr>
              <a:t>The Sin of Being Self-Centered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DC77214-9B96-41D8-B503-52FC8BAB9DB1}"/>
              </a:ext>
            </a:extLst>
          </p:cNvPr>
          <p:cNvSpPr>
            <a:spLocks noGrp="1" noChangeArrowheads="1"/>
          </p:cNvSpPr>
          <p:nvPr>
            <p:ph type="title"/>
          </p:nvPr>
        </p:nvSpPr>
        <p:spPr>
          <a:xfrm>
            <a:off x="2514600" y="609600"/>
            <a:ext cx="7162800" cy="914400"/>
          </a:xfrm>
        </p:spPr>
        <p:txBody>
          <a:bodyPr/>
          <a:lstStyle/>
          <a:p>
            <a:pPr eaLnBrk="1" hangingPunct="1"/>
            <a:r>
              <a:rPr lang="en-US" altLang="en-US" sz="6600" b="0" dirty="0">
                <a:solidFill>
                  <a:srgbClr val="FFFF66"/>
                </a:solidFill>
                <a:effectLst/>
                <a:latin typeface="Calibri" panose="020F0502020204030204" pitchFamily="34" charset="0"/>
                <a:cs typeface="Calibri" panose="020F0502020204030204" pitchFamily="34" charset="0"/>
              </a:rPr>
              <a:t>Matthew 26:20-22</a:t>
            </a:r>
          </a:p>
        </p:txBody>
      </p:sp>
      <p:sp>
        <p:nvSpPr>
          <p:cNvPr id="53251" name="Rectangle 3">
            <a:extLst>
              <a:ext uri="{FF2B5EF4-FFF2-40B4-BE49-F238E27FC236}">
                <a16:creationId xmlns:a16="http://schemas.microsoft.com/office/drawing/2014/main" id="{7C920025-BDC7-46B4-8812-C31ADC42C02C}"/>
              </a:ext>
            </a:extLst>
          </p:cNvPr>
          <p:cNvSpPr>
            <a:spLocks noChangeArrowheads="1"/>
          </p:cNvSpPr>
          <p:nvPr/>
        </p:nvSpPr>
        <p:spPr bwMode="auto">
          <a:xfrm>
            <a:off x="1295400" y="1874222"/>
            <a:ext cx="95250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4000" b="1" i="1" baseline="30000" dirty="0">
                <a:latin typeface="Calibri" panose="020F0502020204030204" pitchFamily="34" charset="0"/>
                <a:cs typeface="Calibri" panose="020F0502020204030204" pitchFamily="34" charset="0"/>
              </a:rPr>
              <a:t>20 </a:t>
            </a:r>
            <a:r>
              <a:rPr lang="en-US" sz="4000" i="1" dirty="0">
                <a:latin typeface="Calibri" panose="020F0502020204030204" pitchFamily="34" charset="0"/>
                <a:cs typeface="Calibri" panose="020F0502020204030204" pitchFamily="34" charset="0"/>
              </a:rPr>
              <a:t>When it was evening, he reclined at table with the twelve. </a:t>
            </a:r>
            <a:r>
              <a:rPr lang="en-US" sz="4000" b="1" i="1" baseline="30000" dirty="0">
                <a:latin typeface="Calibri" panose="020F0502020204030204" pitchFamily="34" charset="0"/>
                <a:cs typeface="Calibri" panose="020F0502020204030204" pitchFamily="34" charset="0"/>
              </a:rPr>
              <a:t>21 </a:t>
            </a:r>
            <a:r>
              <a:rPr lang="en-US" sz="4000" i="1" dirty="0">
                <a:latin typeface="Calibri" panose="020F0502020204030204" pitchFamily="34" charset="0"/>
                <a:cs typeface="Calibri" panose="020F0502020204030204" pitchFamily="34" charset="0"/>
              </a:rPr>
              <a:t>And as they were eating, he said, “Truly, I say to you, one of you will betray me.” </a:t>
            </a:r>
            <a:r>
              <a:rPr lang="en-US" sz="4000" b="1" i="1" baseline="30000" dirty="0">
                <a:latin typeface="Calibri" panose="020F0502020204030204" pitchFamily="34" charset="0"/>
                <a:cs typeface="Calibri" panose="020F0502020204030204" pitchFamily="34" charset="0"/>
              </a:rPr>
              <a:t>22 </a:t>
            </a:r>
            <a:r>
              <a:rPr lang="en-US" sz="4000" i="1" dirty="0">
                <a:latin typeface="Calibri" panose="020F0502020204030204" pitchFamily="34" charset="0"/>
                <a:cs typeface="Calibri" panose="020F0502020204030204" pitchFamily="34" charset="0"/>
              </a:rPr>
              <a:t>And they were very sorrowful and began to say to him one after another, </a:t>
            </a:r>
            <a:r>
              <a:rPr lang="en-US" sz="4000" i="1" dirty="0">
                <a:solidFill>
                  <a:srgbClr val="FFFF00"/>
                </a:solidFill>
                <a:latin typeface="Calibri" panose="020F0502020204030204" pitchFamily="34" charset="0"/>
                <a:cs typeface="Calibri" panose="020F0502020204030204" pitchFamily="34" charset="0"/>
              </a:rPr>
              <a:t>“Is it I, Lord?”</a:t>
            </a:r>
            <a:endParaRPr lang="en-US" altLang="en-US" sz="4400" i="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7969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dissolve">
                                      <p:cBhvr>
                                        <p:cTn id="7" dur="5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24CA262-C87D-4979-9811-74378EE1EA7E}"/>
              </a:ext>
            </a:extLst>
          </p:cNvPr>
          <p:cNvSpPr>
            <a:spLocks noGrp="1" noChangeArrowheads="1"/>
          </p:cNvSpPr>
          <p:nvPr>
            <p:ph type="title"/>
          </p:nvPr>
        </p:nvSpPr>
        <p:spPr>
          <a:xfrm>
            <a:off x="2667000" y="457200"/>
            <a:ext cx="7543800" cy="914400"/>
          </a:xfrm>
        </p:spPr>
        <p:txBody>
          <a:bodyPr/>
          <a:lstStyle/>
          <a:p>
            <a:pPr eaLnBrk="1" hangingPunct="1">
              <a:defRPr/>
            </a:pPr>
            <a:r>
              <a:rPr lang="en-US" sz="4800" i="1" dirty="0">
                <a:solidFill>
                  <a:srgbClr val="FFFF66"/>
                </a:solidFill>
                <a:latin typeface="Calibri" panose="020F0502020204030204" pitchFamily="34" charset="0"/>
                <a:cs typeface="Calibri" panose="020F0502020204030204" pitchFamily="34" charset="0"/>
              </a:rPr>
              <a:t>The Seriousness of This Sin:</a:t>
            </a:r>
            <a:endParaRPr lang="en-US" sz="4800" i="1" dirty="0">
              <a:latin typeface="Calibri" panose="020F0502020204030204" pitchFamily="34" charset="0"/>
              <a:cs typeface="Calibri" panose="020F0502020204030204" pitchFamily="34" charset="0"/>
            </a:endParaRPr>
          </a:p>
        </p:txBody>
      </p:sp>
      <p:sp>
        <p:nvSpPr>
          <p:cNvPr id="47107" name="Rectangle 3">
            <a:extLst>
              <a:ext uri="{FF2B5EF4-FFF2-40B4-BE49-F238E27FC236}">
                <a16:creationId xmlns:a16="http://schemas.microsoft.com/office/drawing/2014/main" id="{C34090D9-84EB-43F9-8127-ECDD5B7B8665}"/>
              </a:ext>
            </a:extLst>
          </p:cNvPr>
          <p:cNvSpPr>
            <a:spLocks noGrp="1" noChangeArrowheads="1"/>
          </p:cNvSpPr>
          <p:nvPr>
            <p:ph type="body" sz="half" idx="1"/>
          </p:nvPr>
        </p:nvSpPr>
        <p:spPr>
          <a:xfrm>
            <a:off x="2438400" y="1828800"/>
            <a:ext cx="7772400" cy="3352800"/>
          </a:xfrm>
        </p:spPr>
        <p:txBody>
          <a:bodyPr/>
          <a:lstStyle/>
          <a:p>
            <a:pPr eaLnBrk="1" hangingPunct="1">
              <a:defRPr/>
            </a:pPr>
            <a:r>
              <a:rPr lang="en-US" sz="3600" dirty="0">
                <a:latin typeface="Calibri" panose="020F0502020204030204" pitchFamily="34" charset="0"/>
                <a:cs typeface="Calibri" panose="020F0502020204030204" pitchFamily="34" charset="0"/>
              </a:rPr>
              <a:t>Deceptive in Nature</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r>
              <a:rPr lang="en-US" sz="3600" dirty="0">
                <a:latin typeface="Calibri" panose="020F0502020204030204" pitchFamily="34" charset="0"/>
                <a:cs typeface="Calibri" panose="020F0502020204030204" pitchFamily="34" charset="0"/>
              </a:rPr>
              <a:t>An Affront to God</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endParaRPr lang="en-US" sz="36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Effect transition="in" filter="dissolve">
                                      <p:cBhvr>
                                        <p:cTn id="12"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DC77214-9B96-41D8-B503-52FC8BAB9DB1}"/>
              </a:ext>
            </a:extLst>
          </p:cNvPr>
          <p:cNvSpPr>
            <a:spLocks noGrp="1" noChangeArrowheads="1"/>
          </p:cNvSpPr>
          <p:nvPr>
            <p:ph type="title"/>
          </p:nvPr>
        </p:nvSpPr>
        <p:spPr>
          <a:xfrm>
            <a:off x="2514600" y="609600"/>
            <a:ext cx="7162800" cy="914400"/>
          </a:xfrm>
        </p:spPr>
        <p:txBody>
          <a:bodyPr/>
          <a:lstStyle/>
          <a:p>
            <a:pPr eaLnBrk="1" hangingPunct="1"/>
            <a:r>
              <a:rPr lang="en-US" altLang="en-US" sz="6600" b="0" dirty="0">
                <a:solidFill>
                  <a:srgbClr val="FFFF66"/>
                </a:solidFill>
                <a:effectLst/>
                <a:latin typeface="Calibri" panose="020F0502020204030204" pitchFamily="34" charset="0"/>
                <a:cs typeface="Calibri" panose="020F0502020204030204" pitchFamily="34" charset="0"/>
              </a:rPr>
              <a:t>Philippians 2:6-8</a:t>
            </a:r>
          </a:p>
        </p:txBody>
      </p:sp>
      <p:sp>
        <p:nvSpPr>
          <p:cNvPr id="53251" name="Rectangle 3">
            <a:extLst>
              <a:ext uri="{FF2B5EF4-FFF2-40B4-BE49-F238E27FC236}">
                <a16:creationId xmlns:a16="http://schemas.microsoft.com/office/drawing/2014/main" id="{7C920025-BDC7-46B4-8812-C31ADC42C02C}"/>
              </a:ext>
            </a:extLst>
          </p:cNvPr>
          <p:cNvSpPr>
            <a:spLocks noChangeArrowheads="1"/>
          </p:cNvSpPr>
          <p:nvPr/>
        </p:nvSpPr>
        <p:spPr bwMode="auto">
          <a:xfrm>
            <a:off x="1371600" y="1828800"/>
            <a:ext cx="944880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3600" b="1" i="1" baseline="30000" dirty="0">
                <a:latin typeface="Calibri" panose="020F0502020204030204" pitchFamily="34" charset="0"/>
                <a:cs typeface="Calibri" panose="020F0502020204030204" pitchFamily="34" charset="0"/>
              </a:rPr>
              <a:t>6</a:t>
            </a:r>
            <a:r>
              <a:rPr lang="en-US" altLang="en-US" sz="3600" i="1" dirty="0">
                <a:latin typeface="Calibri" panose="020F0502020204030204" pitchFamily="34" charset="0"/>
                <a:cs typeface="Calibri" panose="020F0502020204030204" pitchFamily="34" charset="0"/>
              </a:rPr>
              <a:t> who, though he was in the form of God, did not count equality with God a thing to be grasped, </a:t>
            </a:r>
            <a:r>
              <a:rPr lang="en-US" altLang="en-US" sz="3600" b="1" i="1" baseline="30000" dirty="0">
                <a:latin typeface="Calibri" panose="020F0502020204030204" pitchFamily="34" charset="0"/>
                <a:cs typeface="Calibri" panose="020F0502020204030204" pitchFamily="34" charset="0"/>
              </a:rPr>
              <a:t>7</a:t>
            </a:r>
            <a:r>
              <a:rPr lang="en-US" altLang="en-US" sz="3600" i="1" dirty="0">
                <a:latin typeface="Calibri" panose="020F0502020204030204" pitchFamily="34" charset="0"/>
                <a:cs typeface="Calibri" panose="020F0502020204030204" pitchFamily="34" charset="0"/>
              </a:rPr>
              <a:t>but made himself nothing, taking the form of a servant, being born in the likeness of men. </a:t>
            </a:r>
            <a:r>
              <a:rPr lang="en-US" altLang="en-US" sz="3600" b="1" i="1" baseline="30000" dirty="0">
                <a:latin typeface="Calibri" panose="020F0502020204030204" pitchFamily="34" charset="0"/>
                <a:cs typeface="Calibri" panose="020F0502020204030204" pitchFamily="34" charset="0"/>
              </a:rPr>
              <a:t>8</a:t>
            </a:r>
            <a:r>
              <a:rPr lang="en-US" altLang="en-US" sz="3600" i="1" dirty="0">
                <a:latin typeface="Calibri" panose="020F0502020204030204" pitchFamily="34" charset="0"/>
                <a:cs typeface="Calibri" panose="020F0502020204030204" pitchFamily="34" charset="0"/>
              </a:rPr>
              <a:t>And being found in human form, he humbled himself by becoming obedient to the point of death, even death on a cross.</a:t>
            </a:r>
            <a:endParaRPr lang="en-US" altLang="en-US" sz="3600" dirty="0">
              <a:latin typeface="Calibri" panose="020F0502020204030204" pitchFamily="34" charset="0"/>
              <a:cs typeface="Calibri" panose="020F0502020204030204" pitchFamily="34" charset="0"/>
            </a:endParaRPr>
          </a:p>
          <a:p>
            <a:pPr eaLnBrk="1" hangingPunct="1"/>
            <a:endParaRPr lang="en-US" altLang="en-US" sz="4000" dirty="0">
              <a:latin typeface="Calibri" panose="020F0502020204030204" pitchFamily="34" charset="0"/>
              <a:cs typeface="Calibri" panose="020F0502020204030204" pitchFamily="34" charset="0"/>
            </a:endParaRPr>
          </a:p>
        </p:txBody>
      </p:sp>
      <p:cxnSp>
        <p:nvCxnSpPr>
          <p:cNvPr id="5" name="Straight Connector 4">
            <a:extLst>
              <a:ext uri="{FF2B5EF4-FFF2-40B4-BE49-F238E27FC236}">
                <a16:creationId xmlns:a16="http://schemas.microsoft.com/office/drawing/2014/main" id="{76455D74-B820-49EE-B46B-8E7245D07E08}"/>
              </a:ext>
            </a:extLst>
          </p:cNvPr>
          <p:cNvCxnSpPr>
            <a:cxnSpLocks noChangeShapeType="1"/>
          </p:cNvCxnSpPr>
          <p:nvPr/>
        </p:nvCxnSpPr>
        <p:spPr bwMode="auto">
          <a:xfrm>
            <a:off x="2362200" y="3581400"/>
            <a:ext cx="4038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9C657D27-2DD8-4765-BAA0-5A02B34E7803}"/>
              </a:ext>
            </a:extLst>
          </p:cNvPr>
          <p:cNvSpPr>
            <a:spLocks noGrp="1" noChangeArrowheads="1"/>
          </p:cNvSpPr>
          <p:nvPr>
            <p:ph type="title"/>
          </p:nvPr>
        </p:nvSpPr>
        <p:spPr>
          <a:xfrm>
            <a:off x="2514600" y="609600"/>
            <a:ext cx="7162800" cy="914400"/>
          </a:xfrm>
        </p:spPr>
        <p:txBody>
          <a:bodyPr/>
          <a:lstStyle/>
          <a:p>
            <a:pPr eaLnBrk="1" hangingPunct="1"/>
            <a:r>
              <a:rPr lang="en-US" altLang="en-US" sz="6600" b="0" dirty="0">
                <a:solidFill>
                  <a:srgbClr val="FFFF66"/>
                </a:solidFill>
                <a:effectLst/>
                <a:latin typeface="Calibri" panose="020F0502020204030204" pitchFamily="34" charset="0"/>
                <a:cs typeface="Calibri" panose="020F0502020204030204" pitchFamily="34" charset="0"/>
              </a:rPr>
              <a:t>Philippians 2:3-4</a:t>
            </a:r>
          </a:p>
        </p:txBody>
      </p:sp>
      <p:sp>
        <p:nvSpPr>
          <p:cNvPr id="53251" name="Rectangle 3">
            <a:extLst>
              <a:ext uri="{FF2B5EF4-FFF2-40B4-BE49-F238E27FC236}">
                <a16:creationId xmlns:a16="http://schemas.microsoft.com/office/drawing/2014/main" id="{23AB7197-27BF-4441-8294-8BD9A8E06C4A}"/>
              </a:ext>
            </a:extLst>
          </p:cNvPr>
          <p:cNvSpPr>
            <a:spLocks noChangeArrowheads="1"/>
          </p:cNvSpPr>
          <p:nvPr/>
        </p:nvSpPr>
        <p:spPr bwMode="auto">
          <a:xfrm>
            <a:off x="1295400" y="1981200"/>
            <a:ext cx="990600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altLang="en-US" sz="2800" i="1" dirty="0">
                <a:latin typeface="Calibri" panose="020F0502020204030204" pitchFamily="34" charset="0"/>
                <a:cs typeface="Calibri" panose="020F0502020204030204" pitchFamily="34" charset="0"/>
              </a:rPr>
              <a:t> </a:t>
            </a:r>
            <a:r>
              <a:rPr lang="en-US" altLang="en-US" sz="4400" i="1" baseline="30000" dirty="0">
                <a:latin typeface="Calibri" panose="020F0502020204030204" pitchFamily="34" charset="0"/>
                <a:cs typeface="Calibri" panose="020F0502020204030204" pitchFamily="34" charset="0"/>
              </a:rPr>
              <a:t>3</a:t>
            </a:r>
            <a:r>
              <a:rPr lang="en-US" altLang="en-US" sz="4400" i="1" dirty="0">
                <a:latin typeface="Calibri" panose="020F0502020204030204" pitchFamily="34" charset="0"/>
                <a:cs typeface="Calibri" panose="020F0502020204030204" pitchFamily="34" charset="0"/>
              </a:rPr>
              <a:t>Do </a:t>
            </a:r>
            <a:r>
              <a:rPr lang="en-US" altLang="en-US" sz="4400" i="1" u="sng" dirty="0">
                <a:solidFill>
                  <a:srgbClr val="FFFF00"/>
                </a:solidFill>
                <a:latin typeface="Calibri" panose="020F0502020204030204" pitchFamily="34" charset="0"/>
                <a:cs typeface="Calibri" panose="020F0502020204030204" pitchFamily="34" charset="0"/>
              </a:rPr>
              <a:t>nothing</a:t>
            </a:r>
            <a:r>
              <a:rPr lang="en-US" altLang="en-US" sz="4400" i="1" dirty="0">
                <a:latin typeface="Calibri" panose="020F0502020204030204" pitchFamily="34" charset="0"/>
                <a:cs typeface="Calibri" panose="020F0502020204030204" pitchFamily="34" charset="0"/>
              </a:rPr>
              <a:t> from rivalry or conceit, but in humility count others </a:t>
            </a:r>
            <a:r>
              <a:rPr lang="en-US" altLang="en-US" sz="4400" i="1" u="sng" dirty="0">
                <a:solidFill>
                  <a:srgbClr val="FFFF00"/>
                </a:solidFill>
                <a:latin typeface="Calibri" panose="020F0502020204030204" pitchFamily="34" charset="0"/>
                <a:cs typeface="Calibri" panose="020F0502020204030204" pitchFamily="34" charset="0"/>
              </a:rPr>
              <a:t>more significant</a:t>
            </a:r>
            <a:r>
              <a:rPr lang="en-US" altLang="en-US" sz="4400" i="1" dirty="0">
                <a:solidFill>
                  <a:srgbClr val="FFFF00"/>
                </a:solidFill>
                <a:latin typeface="Calibri" panose="020F0502020204030204" pitchFamily="34" charset="0"/>
                <a:cs typeface="Calibri" panose="020F0502020204030204" pitchFamily="34" charset="0"/>
              </a:rPr>
              <a:t> </a:t>
            </a:r>
            <a:r>
              <a:rPr lang="en-US" altLang="en-US" sz="4400" i="1" dirty="0">
                <a:latin typeface="Calibri" panose="020F0502020204030204" pitchFamily="34" charset="0"/>
                <a:cs typeface="Calibri" panose="020F0502020204030204" pitchFamily="34" charset="0"/>
              </a:rPr>
              <a:t>than yourselves. </a:t>
            </a:r>
            <a:r>
              <a:rPr lang="en-US" altLang="en-US" sz="4400" i="1" baseline="30000" dirty="0">
                <a:latin typeface="Calibri" panose="020F0502020204030204" pitchFamily="34" charset="0"/>
                <a:cs typeface="Calibri" panose="020F0502020204030204" pitchFamily="34" charset="0"/>
              </a:rPr>
              <a:t>4</a:t>
            </a:r>
            <a:r>
              <a:rPr lang="en-US" altLang="en-US" sz="4400" i="1" dirty="0">
                <a:latin typeface="Calibri" panose="020F0502020204030204" pitchFamily="34" charset="0"/>
                <a:cs typeface="Calibri" panose="020F0502020204030204" pitchFamily="34" charset="0"/>
              </a:rPr>
              <a:t>Let each of you look not only to his own interests, but also </a:t>
            </a:r>
            <a:r>
              <a:rPr lang="en-US" altLang="en-US" sz="4400" i="1" u="sng" dirty="0">
                <a:solidFill>
                  <a:srgbClr val="FFFF00"/>
                </a:solidFill>
                <a:latin typeface="Calibri" panose="020F0502020204030204" pitchFamily="34" charset="0"/>
                <a:cs typeface="Calibri" panose="020F0502020204030204" pitchFamily="34" charset="0"/>
              </a:rPr>
              <a:t>to the interests of others.</a:t>
            </a:r>
            <a:endParaRPr lang="en-US" altLang="en-US" sz="4400" dirty="0">
              <a:solidFill>
                <a:srgbClr val="FFFF00"/>
              </a:solidFill>
              <a:latin typeface="Calibri" panose="020F0502020204030204" pitchFamily="34" charset="0"/>
              <a:cs typeface="Calibri" panose="020F0502020204030204" pitchFamily="34" charset="0"/>
            </a:endParaRPr>
          </a:p>
          <a:p>
            <a:pPr eaLnBrk="1" hangingPunct="1"/>
            <a:endParaRPr lang="en-US" altLang="en-US" sz="3200" dirty="0">
              <a:latin typeface="Calibri" panose="020F0502020204030204" pitchFamily="34" charset="0"/>
              <a:cs typeface="Calibri" panose="020F0502020204030204" pitchFamily="34" charset="0"/>
            </a:endParaRPr>
          </a:p>
          <a:p>
            <a:pPr eaLnBrk="1" hangingPunct="1"/>
            <a:endParaRPr lang="en-US" altLang="en-US" sz="40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F8AB6479-C823-4D88-9D68-FCE4A8F24DB9}"/>
              </a:ext>
            </a:extLst>
          </p:cNvPr>
          <p:cNvSpPr>
            <a:spLocks noGrp="1" noChangeArrowheads="1"/>
          </p:cNvSpPr>
          <p:nvPr>
            <p:ph type="title"/>
          </p:nvPr>
        </p:nvSpPr>
        <p:spPr>
          <a:xfrm>
            <a:off x="2057400" y="457200"/>
            <a:ext cx="8153400" cy="914400"/>
          </a:xfrm>
        </p:spPr>
        <p:txBody>
          <a:bodyPr/>
          <a:lstStyle/>
          <a:p>
            <a:pPr eaLnBrk="1" hangingPunct="1">
              <a:defRPr/>
            </a:pPr>
            <a:r>
              <a:rPr lang="en-US" sz="5400" b="0" i="1" dirty="0">
                <a:solidFill>
                  <a:srgbClr val="FFFF66"/>
                </a:solidFill>
                <a:latin typeface="Calibri" panose="020F0502020204030204" pitchFamily="34" charset="0"/>
                <a:cs typeface="Calibri" panose="020F0502020204030204" pitchFamily="34" charset="0"/>
              </a:rPr>
              <a:t>The seriousness of this sin:</a:t>
            </a:r>
            <a:endParaRPr lang="en-US" sz="5400" b="0" i="1" dirty="0">
              <a:latin typeface="Calibri" panose="020F0502020204030204" pitchFamily="34" charset="0"/>
              <a:cs typeface="Calibri" panose="020F0502020204030204" pitchFamily="34" charset="0"/>
            </a:endParaRPr>
          </a:p>
        </p:txBody>
      </p:sp>
      <p:sp>
        <p:nvSpPr>
          <p:cNvPr id="47107" name="Rectangle 3">
            <a:extLst>
              <a:ext uri="{FF2B5EF4-FFF2-40B4-BE49-F238E27FC236}">
                <a16:creationId xmlns:a16="http://schemas.microsoft.com/office/drawing/2014/main" id="{FA2BFC0E-93F5-4E6F-8900-EC73645B6149}"/>
              </a:ext>
            </a:extLst>
          </p:cNvPr>
          <p:cNvSpPr>
            <a:spLocks noGrp="1" noChangeArrowheads="1"/>
          </p:cNvSpPr>
          <p:nvPr>
            <p:ph type="body" sz="half" idx="1"/>
          </p:nvPr>
        </p:nvSpPr>
        <p:spPr>
          <a:xfrm>
            <a:off x="2438400" y="1828800"/>
            <a:ext cx="7772400" cy="3352800"/>
          </a:xfrm>
        </p:spPr>
        <p:txBody>
          <a:bodyPr/>
          <a:lstStyle/>
          <a:p>
            <a:pPr eaLnBrk="1" hangingPunct="1">
              <a:defRPr/>
            </a:pPr>
            <a:r>
              <a:rPr lang="en-US" sz="3600" dirty="0">
                <a:latin typeface="Calibri" panose="020F0502020204030204" pitchFamily="34" charset="0"/>
                <a:cs typeface="Calibri" panose="020F0502020204030204" pitchFamily="34" charset="0"/>
              </a:rPr>
              <a:t>Deceptive in Nature</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r>
              <a:rPr lang="en-US" sz="3600" dirty="0">
                <a:latin typeface="Calibri" panose="020F0502020204030204" pitchFamily="34" charset="0"/>
                <a:cs typeface="Calibri" panose="020F0502020204030204" pitchFamily="34" charset="0"/>
              </a:rPr>
              <a:t>An Affront to God</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r>
              <a:rPr lang="en-US" sz="3600" dirty="0">
                <a:latin typeface="Calibri" panose="020F0502020204030204" pitchFamily="34" charset="0"/>
                <a:cs typeface="Calibri" panose="020F0502020204030204" pitchFamily="34" charset="0"/>
              </a:rPr>
              <a:t>Destructive in Nature</a:t>
            </a:r>
          </a:p>
          <a:p>
            <a:pPr eaLnBrk="1" hangingPunct="1">
              <a:defRPr/>
            </a:pPr>
            <a:endParaRPr lang="en-US" sz="36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4" end="4"/>
                                            </p:txEl>
                                          </p:spTgt>
                                        </p:tgtEl>
                                        <p:attrNameLst>
                                          <p:attrName>style.visibility</p:attrName>
                                        </p:attrNameLst>
                                      </p:cBhvr>
                                      <p:to>
                                        <p:strVal val="visible"/>
                                      </p:to>
                                    </p:set>
                                    <p:animEffect transition="in" filter="dissolve">
                                      <p:cBhvr>
                                        <p:cTn id="7"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AF1D7928-C648-4749-9D25-D346A942ECF0}"/>
              </a:ext>
            </a:extLst>
          </p:cNvPr>
          <p:cNvSpPr>
            <a:spLocks noGrp="1" noChangeArrowheads="1"/>
          </p:cNvSpPr>
          <p:nvPr>
            <p:ph type="title"/>
          </p:nvPr>
        </p:nvSpPr>
        <p:spPr>
          <a:xfrm>
            <a:off x="2667000" y="457200"/>
            <a:ext cx="7543800" cy="914400"/>
          </a:xfrm>
        </p:spPr>
        <p:txBody>
          <a:bodyPr/>
          <a:lstStyle/>
          <a:p>
            <a:pPr eaLnBrk="1" hangingPunct="1">
              <a:defRPr/>
            </a:pPr>
            <a:r>
              <a:rPr lang="en-US" sz="4800" i="1" dirty="0">
                <a:solidFill>
                  <a:srgbClr val="FFFF66"/>
                </a:solidFill>
                <a:latin typeface="Calibri" panose="020F0502020204030204" pitchFamily="34" charset="0"/>
                <a:cs typeface="Calibri" panose="020F0502020204030204" pitchFamily="34" charset="0"/>
              </a:rPr>
              <a:t>Destructive Nature</a:t>
            </a:r>
            <a:endParaRPr lang="en-US" sz="4800" i="1" dirty="0">
              <a:latin typeface="Calibri" panose="020F0502020204030204" pitchFamily="34" charset="0"/>
              <a:cs typeface="Calibri" panose="020F0502020204030204" pitchFamily="34" charset="0"/>
            </a:endParaRPr>
          </a:p>
        </p:txBody>
      </p:sp>
      <p:sp>
        <p:nvSpPr>
          <p:cNvPr id="47107" name="Rectangle 3">
            <a:extLst>
              <a:ext uri="{FF2B5EF4-FFF2-40B4-BE49-F238E27FC236}">
                <a16:creationId xmlns:a16="http://schemas.microsoft.com/office/drawing/2014/main" id="{41CB2E18-1D37-495E-A5B4-0C208DFEB7A2}"/>
              </a:ext>
            </a:extLst>
          </p:cNvPr>
          <p:cNvSpPr>
            <a:spLocks noGrp="1" noChangeArrowheads="1"/>
          </p:cNvSpPr>
          <p:nvPr>
            <p:ph type="body" sz="half" idx="1"/>
          </p:nvPr>
        </p:nvSpPr>
        <p:spPr>
          <a:xfrm>
            <a:off x="2438400" y="1828800"/>
            <a:ext cx="7772400" cy="685800"/>
          </a:xfrm>
        </p:spPr>
        <p:txBody>
          <a:bodyPr/>
          <a:lstStyle/>
          <a:p>
            <a:pPr eaLnBrk="1" hangingPunct="1">
              <a:defRPr/>
            </a:pPr>
            <a:r>
              <a:rPr lang="en-US" sz="3600" dirty="0">
                <a:latin typeface="Calibri" panose="020F0502020204030204" pitchFamily="34" charset="0"/>
                <a:cs typeface="Calibri" panose="020F0502020204030204" pitchFamily="34" charset="0"/>
              </a:rPr>
              <a:t>To Relationships with Other Christians</a:t>
            </a: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buFont typeface="Wingdings" panose="05000000000000000000" pitchFamily="2" charset="2"/>
              <a:buNone/>
              <a:defRPr/>
            </a:pPr>
            <a:endParaRPr lang="en-US" sz="3600" dirty="0">
              <a:latin typeface="Calibri" panose="020F0502020204030204" pitchFamily="34" charset="0"/>
              <a:cs typeface="Calibri" panose="020F0502020204030204" pitchFamily="34" charset="0"/>
            </a:endParaRPr>
          </a:p>
          <a:p>
            <a:pPr eaLnBrk="1" hangingPunct="1">
              <a:defRPr/>
            </a:pPr>
            <a:endParaRPr lang="en-US" sz="3600" dirty="0">
              <a:latin typeface="Calibri" panose="020F0502020204030204" pitchFamily="34" charset="0"/>
              <a:cs typeface="Calibri" panose="020F0502020204030204" pitchFamily="34" charset="0"/>
            </a:endParaRPr>
          </a:p>
        </p:txBody>
      </p:sp>
      <p:sp>
        <p:nvSpPr>
          <p:cNvPr id="4" name="Rectangle: Rounded Corners 3">
            <a:extLst>
              <a:ext uri="{FF2B5EF4-FFF2-40B4-BE49-F238E27FC236}">
                <a16:creationId xmlns:a16="http://schemas.microsoft.com/office/drawing/2014/main" id="{54975E94-979B-4974-91EE-4111DB40F8E4}"/>
              </a:ext>
            </a:extLst>
          </p:cNvPr>
          <p:cNvSpPr/>
          <p:nvPr/>
        </p:nvSpPr>
        <p:spPr bwMode="auto">
          <a:xfrm>
            <a:off x="1219200" y="2433145"/>
            <a:ext cx="10706100" cy="990600"/>
          </a:xfrm>
          <a:prstGeom prst="roundRect">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400" i="1" dirty="0">
                <a:latin typeface="Calibri" panose="020F0502020204030204" pitchFamily="34" charset="0"/>
                <a:ea typeface="Times New Roman" panose="02020603050405020304" pitchFamily="18" charset="0"/>
              </a:rPr>
              <a:t>Why not rather suffer wrong? Why not rather be defrauded? </a:t>
            </a:r>
            <a:r>
              <a:rPr lang="en-US" sz="2400" b="1" i="1" baseline="30000" dirty="0">
                <a:latin typeface="Calibri" panose="020F0502020204030204" pitchFamily="34" charset="0"/>
                <a:ea typeface="Times New Roman" panose="02020603050405020304" pitchFamily="18" charset="0"/>
              </a:rPr>
              <a:t>8</a:t>
            </a:r>
            <a:r>
              <a:rPr lang="en-US" sz="2400" i="1" dirty="0">
                <a:latin typeface="Calibri" panose="020F0502020204030204" pitchFamily="34" charset="0"/>
                <a:ea typeface="Times New Roman" panose="02020603050405020304" pitchFamily="18" charset="0"/>
              </a:rPr>
              <a:t>But you yourselves wrong and defraud—even your own brothers!</a:t>
            </a:r>
            <a:r>
              <a:rPr lang="en-US" sz="2400" b="0" i="0" dirty="0">
                <a:effectLst/>
                <a:latin typeface="Calibri" panose="020F0502020204030204" pitchFamily="34" charset="0"/>
                <a:cs typeface="Calibri" panose="020F0502020204030204" pitchFamily="34" charset="0"/>
              </a:rPr>
              <a:t> – I Corinthians 6:7-8</a:t>
            </a:r>
            <a:endParaRPr kumimoji="0" lang="en-US" sz="2400" b="0" i="0" u="none" strike="noStrike" cap="none" normalizeH="0" baseline="0" dirty="0">
              <a:ln>
                <a:noFill/>
              </a:ln>
              <a:effectLst/>
              <a:latin typeface="Calibri" panose="020F0502020204030204" pitchFamily="34" charset="0"/>
              <a:cs typeface="Calibri" panose="020F0502020204030204" pitchFamily="34" charset="0"/>
            </a:endParaRPr>
          </a:p>
        </p:txBody>
      </p:sp>
      <p:sp>
        <p:nvSpPr>
          <p:cNvPr id="5" name="Rectangle: Rounded Corners 4">
            <a:extLst>
              <a:ext uri="{FF2B5EF4-FFF2-40B4-BE49-F238E27FC236}">
                <a16:creationId xmlns:a16="http://schemas.microsoft.com/office/drawing/2014/main" id="{BC89049C-186B-4EAC-AB0F-F0972F9E49DE}"/>
              </a:ext>
            </a:extLst>
          </p:cNvPr>
          <p:cNvSpPr/>
          <p:nvPr/>
        </p:nvSpPr>
        <p:spPr bwMode="auto">
          <a:xfrm>
            <a:off x="1219200" y="3578772"/>
            <a:ext cx="10706100" cy="3126827"/>
          </a:xfrm>
          <a:prstGeom prst="roundRect">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2400" i="1" dirty="0">
                <a:latin typeface="Calibri" panose="020F0502020204030204" pitchFamily="34" charset="0"/>
                <a:ea typeface="Times New Roman" panose="02020603050405020304" pitchFamily="18" charset="0"/>
              </a:rPr>
              <a:t>I Corinthians 9:12b – we endure anything rather than put an obstacle in the way of the gospel of Christ</a:t>
            </a:r>
          </a:p>
          <a:p>
            <a:r>
              <a:rPr lang="en-US" sz="2400" i="1" dirty="0">
                <a:latin typeface="Calibri" panose="020F0502020204030204" pitchFamily="34" charset="0"/>
                <a:ea typeface="Times New Roman" panose="02020603050405020304" pitchFamily="18" charset="0"/>
              </a:rPr>
              <a:t>I Corinthians 9:19 – I have made myself a servant to all, that I may win more of them</a:t>
            </a:r>
          </a:p>
          <a:p>
            <a:r>
              <a:rPr lang="en-US" sz="2400" i="1" dirty="0">
                <a:latin typeface="Calibri" panose="020F0502020204030204" pitchFamily="34" charset="0"/>
                <a:ea typeface="Times New Roman" panose="02020603050405020304" pitchFamily="18" charset="0"/>
              </a:rPr>
              <a:t>I Corinthians 9:23 – I do it all for the sake of the gospel, that I may share with them in its blessings</a:t>
            </a:r>
          </a:p>
          <a:p>
            <a:r>
              <a:rPr lang="en-US" sz="2400" i="1" dirty="0">
                <a:latin typeface="Calibri" panose="020F0502020204030204" pitchFamily="34" charset="0"/>
                <a:ea typeface="Times New Roman" panose="02020603050405020304" pitchFamily="18" charset="0"/>
              </a:rPr>
              <a:t>I Corinthians 10:24 – Let no one seek his own good, but the good of his neighbor</a:t>
            </a:r>
          </a:p>
        </p:txBody>
      </p:sp>
    </p:spTree>
    <p:extLst>
      <p:ext uri="{BB962C8B-B14F-4D97-AF65-F5344CB8AC3E}">
        <p14:creationId xmlns:p14="http://schemas.microsoft.com/office/powerpoint/2010/main" val="42142167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 grpId="0" animBg="1"/>
      <p:bldP spid="5" grpId="0" animBg="1"/>
    </p:bld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Shimmer</Template>
  <TotalTime>5572</TotalTime>
  <Words>572</Words>
  <Application>Microsoft Office PowerPoint</Application>
  <PresentationFormat>Widescreen</PresentationFormat>
  <Paragraphs>50</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Tahoma</vt:lpstr>
      <vt:lpstr>Arial</vt:lpstr>
      <vt:lpstr>Wingdings</vt:lpstr>
      <vt:lpstr>Calibri</vt:lpstr>
      <vt:lpstr>AGaramond</vt:lpstr>
      <vt:lpstr>Garamond</vt:lpstr>
      <vt:lpstr>Times New Roman</vt:lpstr>
      <vt:lpstr>Shimmer</vt:lpstr>
      <vt:lpstr>The guilty will eventually:</vt:lpstr>
      <vt:lpstr>The guilty will eventually:</vt:lpstr>
      <vt:lpstr>The Sin of Being Self-Centered</vt:lpstr>
      <vt:lpstr>Matthew 26:20-22</vt:lpstr>
      <vt:lpstr>The Seriousness of This Sin:</vt:lpstr>
      <vt:lpstr>Philippians 2:6-8</vt:lpstr>
      <vt:lpstr>Philippians 2:3-4</vt:lpstr>
      <vt:lpstr>The seriousness of this sin:</vt:lpstr>
      <vt:lpstr>Destructive Nature</vt:lpstr>
      <vt:lpstr>Destructive Nature</vt:lpstr>
      <vt:lpstr>Ephesians 5</vt:lpstr>
      <vt:lpstr>Destructive Nature</vt:lpstr>
      <vt:lpstr>The Sin of Being Self-Centered</vt:lpstr>
      <vt:lpstr>Luke 23:34</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Russ LaGrone</cp:lastModifiedBy>
  <cp:revision>50</cp:revision>
  <dcterms:created xsi:type="dcterms:W3CDTF">2007-11-30T02:06:12Z</dcterms:created>
  <dcterms:modified xsi:type="dcterms:W3CDTF">2021-01-24T13:49:45Z</dcterms:modified>
</cp:coreProperties>
</file>