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 Black" panose="020B0A02040204020203" pitchFamily="34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A0000"/>
    <a:srgbClr val="00FF00"/>
    <a:srgbClr val="0000FF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1A-359C-40EB-8D5B-3236BA7D9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0CE01-E40B-49A9-B841-96C4396D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1349-3341-4605-916D-AD9B00B3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E1B2-CBC3-4B5F-BAE5-945FCA9C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1979-DCAD-419F-9287-34995A35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1F85-53C1-47E2-9C8E-5792A04B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93B53-0054-41F8-AD86-A552F51F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5AF7D-E248-44FA-89F4-DD1BA2A1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59B1-363F-4395-BF80-A460017A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53C82-0FAD-477A-BCD7-F7517FAB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CF2F9-4D0B-4C10-A38C-B3D11302C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6EC61-408D-4AF0-88A9-0352143E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DE0D-A651-40BB-A064-44130397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1493B-9D44-4F48-BD5D-7A25B495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6E66-5F73-45A5-B612-3D055300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4A82-7A96-4F13-ABC0-B8002497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9B9A-B85E-4EE7-9CE4-88745464A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020A3-DE66-418F-A550-2C71B7DC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8041-3A87-4221-B788-14A11AB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7215-B71E-4C7C-A7C1-703A032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2B58-6C11-43DD-8F8E-67E73D89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B074F-1B3D-4753-832B-DDEE4C041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33E3-3F20-4A43-9BD0-3A676C3B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327DF-24F7-45BA-AD3E-B1B45C14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1CCCA-FCEF-4A0D-B40A-B24BA4F8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2621-CE72-43C0-BBC5-04285DDB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50731-9A17-4958-A24B-DF6A4ACAB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CB152-2A5E-4558-BCFE-2F0DAD6C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62A2D-A215-424B-9096-7BD79B48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9DBEE-F5DA-4239-992F-EC7BBE1E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A60E-3A73-4514-900E-FF82EB11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DA27-2BCF-44DE-80B1-1198E5AF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2A15-F261-4D0F-AA82-72DAE5C26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92D1A-C7F4-4B00-93EF-D387DCFB7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63B49-5EB8-492A-9610-03BCC607D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4DA0C-155A-4594-9603-A7450E72D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103D6-B1F3-4B9F-B789-3C79D05F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7C1F1-63E2-44E8-913C-8E4E6E0F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7F2DF-A092-43FB-951A-1C053BC5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E19E-BDDF-41BC-9D94-A62F5489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CA7D6-74FB-4A6C-A9F2-7D430F62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45ECD-83E9-4904-95B3-B85F69C8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0F91C-A52C-4278-95B8-0B036881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AECE0-609A-4FBB-8074-8661F1A7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6D3A2-88DD-4DFA-BB95-2B177D8A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0CAC2-400B-4F86-9BA8-60532419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DCA9-1A67-4EE3-ABB8-9265C4DF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9F315-971C-44C1-A74D-76E9D384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031B1-C497-4777-AC20-D32212EB3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C0C92-C3F8-44C7-91E2-729D6ED9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AAD9-BAE3-4356-9990-4FD20D80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35F48-0535-428C-8C0A-6505F9EB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D13C-D671-4F8C-A8B5-DD756681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603E7-65D4-4E03-B210-3E6AE475D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8450C-8C55-405D-9217-1AE27397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F8DDF-EBD6-4828-8556-C51466A9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81F3C-E00F-43C4-B779-657B6199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624F7-3CEB-4AF9-8A33-2A165713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89999-98D5-47BD-8682-1E46A8C9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607AB-18A8-4A4C-B7AD-DA6115858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CD79-293E-4931-A655-DE51E4B2C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1BD2-CE1C-4DC4-B5EB-630B66606B3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DB9A-FAE0-4EAE-8AA8-91264A8C4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F114-B189-4C24-BD03-A1AB036BB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A2A-A166-4C49-8FA7-D0863FCF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0984E-E2BC-48B4-9DD5-CFA2F862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1968"/>
            <a:ext cx="12192000" cy="8601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0044CF-7B5F-4FDE-839B-635AC519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561" y="2038476"/>
            <a:ext cx="7216877" cy="2781048"/>
          </a:xfrm>
          <a:solidFill>
            <a:schemeClr val="bg1">
              <a:alpha val="56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Going to church</a:t>
            </a:r>
            <a:b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WITH JESUS</a:t>
            </a:r>
            <a:br>
              <a:rPr lang="en-US" dirty="0"/>
            </a:br>
            <a:r>
              <a:rPr lang="en-US" sz="4000" dirty="0">
                <a:latin typeface="+mn-lt"/>
                <a:cs typeface="Times New Roman" panose="02020603050405020304" pitchFamily="18" charset="0"/>
              </a:rPr>
              <a:t>Luke 4:14-30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8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714369"/>
            <a:ext cx="11321143" cy="5023559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r>
              <a:rPr lang="en-US" sz="3600" dirty="0"/>
              <a:t>You would hear a </a:t>
            </a:r>
            <a:r>
              <a:rPr lang="en-US" sz="3600" b="1" i="1" dirty="0">
                <a:solidFill>
                  <a:srgbClr val="8A0000"/>
                </a:solidFill>
              </a:rPr>
              <a:t>relevant</a:t>
            </a:r>
            <a:r>
              <a:rPr lang="en-US" sz="3600" dirty="0"/>
              <a:t> message from God’s Word!</a:t>
            </a:r>
          </a:p>
          <a:p>
            <a:r>
              <a:rPr lang="en-US" sz="3600" dirty="0"/>
              <a:t>You would likely </a:t>
            </a:r>
            <a:r>
              <a:rPr lang="en-US" sz="3600" b="1" i="1" dirty="0">
                <a:solidFill>
                  <a:srgbClr val="8A0000"/>
                </a:solidFill>
              </a:rPr>
              <a:t>react</a:t>
            </a:r>
            <a:r>
              <a:rPr lang="en-US" sz="3600" dirty="0"/>
              <a:t> with some big compliments!</a:t>
            </a:r>
          </a:p>
          <a:p>
            <a:r>
              <a:rPr lang="en-US" sz="3600" dirty="0"/>
              <a:t>You might </a:t>
            </a:r>
            <a:r>
              <a:rPr lang="en-US" sz="3600" b="1" i="1" dirty="0">
                <a:solidFill>
                  <a:srgbClr val="8A0000"/>
                </a:solidFill>
              </a:rPr>
              <a:t>receive</a:t>
            </a:r>
            <a:r>
              <a:rPr lang="en-US" sz="3600" dirty="0"/>
              <a:t> an unexpected </a:t>
            </a:r>
            <a:r>
              <a:rPr lang="en-US" sz="3600" b="1" i="1" dirty="0">
                <a:solidFill>
                  <a:srgbClr val="8A0000"/>
                </a:solidFill>
              </a:rPr>
              <a:t>rebuke</a:t>
            </a:r>
            <a:r>
              <a:rPr lang="en-US" sz="3600" dirty="0"/>
              <a:t>!</a:t>
            </a:r>
          </a:p>
          <a:p>
            <a:r>
              <a:rPr lang="en-US" sz="3600" dirty="0"/>
              <a:t>Hopefully you wouldn’t leave in a </a:t>
            </a:r>
            <a:r>
              <a:rPr lang="en-US" sz="3600" b="1" i="1" dirty="0">
                <a:solidFill>
                  <a:srgbClr val="8A0000"/>
                </a:solidFill>
              </a:rPr>
              <a:t>rage</a:t>
            </a:r>
            <a:r>
              <a:rPr lang="en-US" sz="3600" dirty="0"/>
              <a:t>!</a:t>
            </a:r>
          </a:p>
          <a:p>
            <a:r>
              <a:rPr lang="en-US" sz="3600" dirty="0"/>
              <a:t>Hopefully you would </a:t>
            </a:r>
            <a:r>
              <a:rPr lang="en-US" sz="3600" b="1" i="1" dirty="0">
                <a:solidFill>
                  <a:srgbClr val="8A0000"/>
                </a:solidFill>
              </a:rPr>
              <a:t>repent</a:t>
            </a:r>
            <a:r>
              <a:rPr lang="en-US" sz="3600" dirty="0"/>
              <a:t> and leave </a:t>
            </a:r>
            <a:r>
              <a:rPr lang="en-US" sz="3600" b="1" i="1" dirty="0">
                <a:solidFill>
                  <a:srgbClr val="8A0000"/>
                </a:solidFill>
              </a:rPr>
              <a:t>rejoicing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The spirit of </a:t>
            </a:r>
            <a:r>
              <a:rPr lang="en-US" sz="3200" dirty="0" err="1"/>
              <a:t>Zaccheus</a:t>
            </a:r>
            <a:r>
              <a:rPr lang="en-US" sz="3200" dirty="0"/>
              <a:t>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19:8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38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4183289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pPr lvl="1"/>
            <a:r>
              <a:rPr lang="en-US" sz="3200" dirty="0"/>
              <a:t>Jesus is the Word of God!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1:1, 14; Revelation 19:13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Reading the Word is vital!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4:16, Eph. 3:4, 1</a:t>
            </a:r>
            <a:r>
              <a:rPr lang="en-US" sz="32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Tim. 4:13</a:t>
            </a:r>
            <a:r>
              <a:rPr lang="en-US" sz="3200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60329-61BE-4FD8-87E0-4823AA5C7CDF}"/>
              </a:ext>
            </a:extLst>
          </p:cNvPr>
          <p:cNvSpPr txBox="1">
            <a:spLocks/>
          </p:cNvSpPr>
          <p:nvPr/>
        </p:nvSpPr>
        <p:spPr>
          <a:xfrm>
            <a:off x="4610098" y="5935704"/>
            <a:ext cx="29718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4:14-30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7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C4DDF-704C-4CEE-B0EF-7BDD4426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84"/>
          <a:stretch/>
        </p:blipFill>
        <p:spPr>
          <a:xfrm>
            <a:off x="3504483" y="0"/>
            <a:ext cx="5183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3995651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pPr lvl="1"/>
            <a:r>
              <a:rPr lang="en-US" sz="3200" dirty="0"/>
              <a:t>Jesus is the Word of God!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1:1, 14; Revelation 19:13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Reading the Word is vital!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4:16, Eph 3:4, 1</a:t>
            </a:r>
            <a:r>
              <a:rPr lang="en-US" sz="32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 4:13</a:t>
            </a:r>
            <a:r>
              <a:rPr lang="en-US" sz="3200" dirty="0"/>
              <a:t>)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The practice of standing was a sign of respect.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4:16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In the days of Ezra and Nehemiah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Nehemiah 8:5-6, 8, 3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opened the book and found the place…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4:17</a:t>
            </a:r>
            <a:r>
              <a:rPr lang="en-US" sz="3200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60329-61BE-4FD8-87E0-4823AA5C7CDF}"/>
              </a:ext>
            </a:extLst>
          </p:cNvPr>
          <p:cNvSpPr txBox="1">
            <a:spLocks/>
          </p:cNvSpPr>
          <p:nvPr/>
        </p:nvSpPr>
        <p:spPr>
          <a:xfrm>
            <a:off x="4610098" y="5830093"/>
            <a:ext cx="29718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4:14-30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4658433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r>
              <a:rPr lang="en-US" sz="3600" dirty="0"/>
              <a:t>You would hear a </a:t>
            </a:r>
            <a:r>
              <a:rPr lang="en-US" sz="3600" b="1" i="1" dirty="0">
                <a:solidFill>
                  <a:srgbClr val="8A0000"/>
                </a:solidFill>
              </a:rPr>
              <a:t>relevant</a:t>
            </a:r>
            <a:r>
              <a:rPr lang="en-US" sz="3600" dirty="0"/>
              <a:t> message from God’s Word!</a:t>
            </a:r>
          </a:p>
          <a:p>
            <a:pPr lvl="1"/>
            <a:r>
              <a:rPr lang="en-US" sz="3200" dirty="0"/>
              <a:t> Today this Scripture is fulfilled!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4:21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The prophet Isaiah’s scroll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61:1-2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The Gospel!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4:18, Romans 1:16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“</a:t>
            </a:r>
            <a:r>
              <a:rPr lang="en-US" sz="3200" b="1" i="1" dirty="0">
                <a:solidFill>
                  <a:srgbClr val="8A0000"/>
                </a:solidFill>
              </a:rPr>
              <a:t>Release</a:t>
            </a:r>
            <a:r>
              <a:rPr lang="en-US" sz="3200" dirty="0"/>
              <a:t> the captives! </a:t>
            </a:r>
            <a:r>
              <a:rPr lang="en-US" sz="3200" b="1" i="1" dirty="0">
                <a:solidFill>
                  <a:srgbClr val="8A0000"/>
                </a:solidFill>
              </a:rPr>
              <a:t>Recovery</a:t>
            </a:r>
            <a:r>
              <a:rPr lang="en-US" sz="3200" dirty="0"/>
              <a:t> of sight!”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0D10EB-BBD9-4F67-92D6-7B883214A223}"/>
              </a:ext>
            </a:extLst>
          </p:cNvPr>
          <p:cNvSpPr txBox="1">
            <a:spLocks/>
          </p:cNvSpPr>
          <p:nvPr/>
        </p:nvSpPr>
        <p:spPr>
          <a:xfrm>
            <a:off x="4610098" y="5830093"/>
            <a:ext cx="29718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4:14-30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C07D54-F0D0-4A78-87CF-CE4282E31AFA}"/>
              </a:ext>
            </a:extLst>
          </p:cNvPr>
          <p:cNvSpPr txBox="1">
            <a:spLocks/>
          </p:cNvSpPr>
          <p:nvPr/>
        </p:nvSpPr>
        <p:spPr>
          <a:xfrm>
            <a:off x="647472" y="1940605"/>
            <a:ext cx="3646713" cy="29767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100" dirty="0">
                <a:solidFill>
                  <a:srgbClr val="00FF00"/>
                </a:solidFill>
              </a:rPr>
              <a:t>Beauty for Ashes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(Isaiah 61:3)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3FE72-010E-4424-8D89-D839B939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31" y="0"/>
            <a:ext cx="667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4658433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r>
              <a:rPr lang="en-US" sz="3600" dirty="0"/>
              <a:t>You would hear a </a:t>
            </a:r>
            <a:r>
              <a:rPr lang="en-US" sz="3600" b="1" i="1" dirty="0">
                <a:solidFill>
                  <a:srgbClr val="8A0000"/>
                </a:solidFill>
              </a:rPr>
              <a:t>relevant</a:t>
            </a:r>
            <a:r>
              <a:rPr lang="en-US" sz="3600" dirty="0"/>
              <a:t> message from God’s Word!</a:t>
            </a:r>
          </a:p>
          <a:p>
            <a:r>
              <a:rPr lang="en-US" sz="3600" dirty="0"/>
              <a:t>You would likely </a:t>
            </a:r>
            <a:r>
              <a:rPr lang="en-US" sz="3600" b="1" i="1" dirty="0">
                <a:solidFill>
                  <a:srgbClr val="8A0000"/>
                </a:solidFill>
              </a:rPr>
              <a:t>react</a:t>
            </a:r>
            <a:r>
              <a:rPr lang="en-US" sz="3600" dirty="0"/>
              <a:t> with some big compliments!</a:t>
            </a:r>
          </a:p>
          <a:p>
            <a:pPr lvl="1"/>
            <a:r>
              <a:rPr lang="en-US" sz="3200" dirty="0"/>
              <a:t>“…all were speaking well of Him.”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4:22, 15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32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4658433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r>
              <a:rPr lang="en-US" sz="3600" dirty="0"/>
              <a:t>You would hear a </a:t>
            </a:r>
            <a:r>
              <a:rPr lang="en-US" sz="3600" b="1" i="1" dirty="0">
                <a:solidFill>
                  <a:srgbClr val="8A0000"/>
                </a:solidFill>
              </a:rPr>
              <a:t>relevant</a:t>
            </a:r>
            <a:r>
              <a:rPr lang="en-US" sz="3600" dirty="0"/>
              <a:t> message from God’s Word!</a:t>
            </a:r>
          </a:p>
          <a:p>
            <a:r>
              <a:rPr lang="en-US" sz="3600" dirty="0"/>
              <a:t>You would likely </a:t>
            </a:r>
            <a:r>
              <a:rPr lang="en-US" sz="3600" b="1" i="1" dirty="0">
                <a:solidFill>
                  <a:srgbClr val="8A0000"/>
                </a:solidFill>
              </a:rPr>
              <a:t>react</a:t>
            </a:r>
            <a:r>
              <a:rPr lang="en-US" sz="3600" dirty="0"/>
              <a:t> with some big compliments!</a:t>
            </a:r>
          </a:p>
          <a:p>
            <a:r>
              <a:rPr lang="en-US" sz="3600" dirty="0"/>
              <a:t>You might </a:t>
            </a:r>
            <a:r>
              <a:rPr lang="en-US" sz="3600" b="1" i="1" dirty="0">
                <a:solidFill>
                  <a:srgbClr val="8A0000"/>
                </a:solidFill>
              </a:rPr>
              <a:t>receive</a:t>
            </a:r>
            <a:r>
              <a:rPr lang="en-US" sz="3600" dirty="0"/>
              <a:t> an unexpected </a:t>
            </a:r>
            <a:r>
              <a:rPr lang="en-US" sz="3600" b="1" i="1" dirty="0">
                <a:solidFill>
                  <a:srgbClr val="8A0000"/>
                </a:solidFill>
              </a:rPr>
              <a:t>rebuke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Hometown hero viewed as hometown zero!</a:t>
            </a:r>
          </a:p>
          <a:p>
            <a:pPr lvl="1"/>
            <a:r>
              <a:rPr lang="en-US" sz="3200" dirty="0"/>
              <a:t>Example of the faithful being faithless!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4:23-27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Rebukes for everyone!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14:1-14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77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9D73B-882C-4E3A-B405-AD5CD7F4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7" b="101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3460A-4725-4418-A6C3-0B062919786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7B5AF-924D-495A-990B-B35BACB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If you went to church with</a:t>
            </a:r>
            <a:r>
              <a:rPr lang="en-US" sz="6000" b="1" dirty="0">
                <a:solidFill>
                  <a:srgbClr val="8A0000"/>
                </a:solidFill>
              </a:rPr>
              <a:t> Jesus</a:t>
            </a:r>
            <a:r>
              <a:rPr lang="en-US" sz="6000" dirty="0"/>
              <a:t>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8B5-4518-4393-9C22-79054E78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" y="1834441"/>
            <a:ext cx="11321143" cy="4658433"/>
          </a:xfrm>
        </p:spPr>
        <p:txBody>
          <a:bodyPr>
            <a:normAutofit/>
          </a:bodyPr>
          <a:lstStyle/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reading</a:t>
            </a:r>
            <a:r>
              <a:rPr lang="en-US" sz="3600" dirty="0"/>
              <a:t> the word of God!</a:t>
            </a:r>
          </a:p>
          <a:p>
            <a:r>
              <a:rPr lang="en-US" sz="3600" dirty="0"/>
              <a:t>You would find the word of God </a:t>
            </a:r>
            <a:r>
              <a:rPr lang="en-US" sz="3600" b="1" i="1" dirty="0">
                <a:solidFill>
                  <a:srgbClr val="8A0000"/>
                </a:solidFill>
              </a:rPr>
              <a:t>respected</a:t>
            </a:r>
            <a:r>
              <a:rPr lang="en-US" sz="3600" dirty="0"/>
              <a:t>!</a:t>
            </a:r>
          </a:p>
          <a:p>
            <a:r>
              <a:rPr lang="en-US" sz="3600" dirty="0"/>
              <a:t>You would hear a </a:t>
            </a:r>
            <a:r>
              <a:rPr lang="en-US" sz="3600" b="1" i="1" dirty="0">
                <a:solidFill>
                  <a:srgbClr val="8A0000"/>
                </a:solidFill>
              </a:rPr>
              <a:t>relevant</a:t>
            </a:r>
            <a:r>
              <a:rPr lang="en-US" sz="3600" dirty="0"/>
              <a:t> message from God’s Word!</a:t>
            </a:r>
          </a:p>
          <a:p>
            <a:r>
              <a:rPr lang="en-US" sz="3600" dirty="0"/>
              <a:t>You would likely </a:t>
            </a:r>
            <a:r>
              <a:rPr lang="en-US" sz="3600" b="1" i="1" dirty="0">
                <a:solidFill>
                  <a:srgbClr val="8A0000"/>
                </a:solidFill>
              </a:rPr>
              <a:t>react</a:t>
            </a:r>
            <a:r>
              <a:rPr lang="en-US" sz="3600" dirty="0"/>
              <a:t> with some big compliments!</a:t>
            </a:r>
          </a:p>
          <a:p>
            <a:r>
              <a:rPr lang="en-US" sz="3600" dirty="0"/>
              <a:t>You might </a:t>
            </a:r>
            <a:r>
              <a:rPr lang="en-US" sz="3600" b="1" i="1" dirty="0">
                <a:solidFill>
                  <a:srgbClr val="8A0000"/>
                </a:solidFill>
              </a:rPr>
              <a:t>receive</a:t>
            </a:r>
            <a:r>
              <a:rPr lang="en-US" sz="3600" dirty="0"/>
              <a:t> an unexpected </a:t>
            </a:r>
            <a:r>
              <a:rPr lang="en-US" sz="3600" b="1" i="1" dirty="0">
                <a:solidFill>
                  <a:srgbClr val="8A0000"/>
                </a:solidFill>
              </a:rPr>
              <a:t>rebuke</a:t>
            </a:r>
            <a:r>
              <a:rPr lang="en-US" sz="3600" dirty="0"/>
              <a:t>!</a:t>
            </a:r>
          </a:p>
          <a:p>
            <a:r>
              <a:rPr lang="en-US" sz="3600" dirty="0"/>
              <a:t>Hopefully you wouldn’t leave in a </a:t>
            </a:r>
            <a:r>
              <a:rPr lang="en-US" sz="3600" b="1" i="1" dirty="0">
                <a:solidFill>
                  <a:srgbClr val="8A0000"/>
                </a:solidFill>
              </a:rPr>
              <a:t>rage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“…all the people… were filled with rage…” (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4:28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00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567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Segoe UI Black</vt:lpstr>
      <vt:lpstr>Times New Roman</vt:lpstr>
      <vt:lpstr>Calibri Light</vt:lpstr>
      <vt:lpstr>Arial</vt:lpstr>
      <vt:lpstr>Calibri</vt:lpstr>
      <vt:lpstr>Office Theme</vt:lpstr>
      <vt:lpstr>Going to church WITH JESUS Luke 4:14-30</vt:lpstr>
      <vt:lpstr>If you went to church with Jesus…</vt:lpstr>
      <vt:lpstr>PowerPoint Presentation</vt:lpstr>
      <vt:lpstr>If you went to church with Jesus…</vt:lpstr>
      <vt:lpstr>If you went to church with Jesus…</vt:lpstr>
      <vt:lpstr>PowerPoint Presentation</vt:lpstr>
      <vt:lpstr>If you went to church with Jesus…</vt:lpstr>
      <vt:lpstr>If you went to church with Jesus…</vt:lpstr>
      <vt:lpstr>If you went to church with Jesus…</vt:lpstr>
      <vt:lpstr>If you went to church with Jesus…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to church with Jesus</dc:title>
  <dc:creator>Todd Reynolds</dc:creator>
  <cp:lastModifiedBy>Todd Reynolds</cp:lastModifiedBy>
  <cp:revision>11</cp:revision>
  <dcterms:created xsi:type="dcterms:W3CDTF">2021-11-21T02:55:15Z</dcterms:created>
  <dcterms:modified xsi:type="dcterms:W3CDTF">2021-11-21T14:11:29Z</dcterms:modified>
</cp:coreProperties>
</file>