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1"/>
    <p:sldMasterId id="2147483765" r:id="rId2"/>
  </p:sldMasterIdLst>
  <p:notesMasterIdLst>
    <p:notesMasterId r:id="rId12"/>
  </p:notesMasterIdLst>
  <p:sldIdLst>
    <p:sldId id="280" r:id="rId3"/>
    <p:sldId id="838" r:id="rId4"/>
    <p:sldId id="844" r:id="rId5"/>
    <p:sldId id="841" r:id="rId6"/>
    <p:sldId id="842" r:id="rId7"/>
    <p:sldId id="845" r:id="rId8"/>
    <p:sldId id="843" r:id="rId9"/>
    <p:sldId id="840" r:id="rId10"/>
    <p:sldId id="279" r:id="rId11"/>
  </p:sldIdLst>
  <p:sldSz cx="10160000" cy="5715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519"/>
    <a:srgbClr val="F0CC19"/>
    <a:srgbClr val="DDDDD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4660"/>
  </p:normalViewPr>
  <p:slideViewPr>
    <p:cSldViewPr snapToGrid="0">
      <p:cViewPr varScale="1">
        <p:scale>
          <a:sx n="140" d="100"/>
          <a:sy n="140" d="100"/>
        </p:scale>
        <p:origin x="106" y="2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E5DD93-7605-42A3-87B3-05B1078228AB}" type="datetimeFigureOut">
              <a:rPr lang="en-US" smtClean="0"/>
              <a:t>3/10/2022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716AAE-A719-4214-ABC3-E8530A35BC42}" type="slidenum">
              <a:rPr lang="en-US" smtClean="0"/>
              <a:t>‹#›</a:t>
            </a:fld>
            <a:endParaRPr lang="en-US"/>
          </a:p>
        </p:txBody>
      </p:sp>
    </p:spTree>
    <p:extLst>
      <p:ext uri="{BB962C8B-B14F-4D97-AF65-F5344CB8AC3E}">
        <p14:creationId xmlns:p14="http://schemas.microsoft.com/office/powerpoint/2010/main" val="818205459"/>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4.wdp"/><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extLst>
              <a:ext uri="{BEBA8EAE-BF5A-486C-A8C5-ECC9F3942E4B}">
                <a14:imgProps xmlns:a14="http://schemas.microsoft.com/office/drawing/2010/main">
                  <a14:imgLayer r:embed="rId3">
                    <a14:imgEffect>
                      <a14:brightnessContrast bright="35000" contrast="10000"/>
                    </a14:imgEffect>
                  </a14:imgLayer>
                </a14:imgProps>
              </a:ext>
            </a:extLst>
          </a:blip>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B7A4791-2730-4FE5-80BB-460EAC5CC54D}"/>
              </a:ext>
            </a:extLst>
          </p:cNvPr>
          <p:cNvSpPr txBox="1"/>
          <p:nvPr userDrawn="1"/>
        </p:nvSpPr>
        <p:spPr>
          <a:xfrm>
            <a:off x="639842" y="2075292"/>
            <a:ext cx="9041187" cy="1538969"/>
          </a:xfrm>
          <a:prstGeom prst="rect">
            <a:avLst/>
          </a:prstGeom>
          <a:noFill/>
        </p:spPr>
        <p:txBody>
          <a:bodyPr wrap="square" rtlCol="0">
            <a:prstTxWarp prst="textPlain">
              <a:avLst/>
            </a:prstTxWarp>
            <a:spAutoFit/>
          </a:bodyPr>
          <a:lstStyle/>
          <a:p>
            <a:pPr algn="ctr">
              <a:lnSpc>
                <a:spcPts val="4000"/>
              </a:lnSpc>
            </a:pPr>
            <a:r>
              <a:rPr lang="en-US" sz="4400" b="1" spc="0" baseline="0" dirty="0">
                <a:gradFill flip="none" rotWithShape="1">
                  <a:gsLst>
                    <a:gs pos="0">
                      <a:srgbClr val="E9B61B"/>
                    </a:gs>
                    <a:gs pos="24000">
                      <a:srgbClr val="FFFF14"/>
                    </a:gs>
                    <a:gs pos="100000">
                      <a:srgbClr val="FEFA58"/>
                    </a:gs>
                  </a:gsLst>
                  <a:lin ang="16200000" scaled="1"/>
                  <a:tileRect/>
                </a:gradFill>
                <a:effectLst>
                  <a:outerShdw blurRad="25400" dist="38100" dir="16200000" rotWithShape="0">
                    <a:srgbClr val="0F0F42">
                      <a:alpha val="80000"/>
                    </a:srgbClr>
                  </a:outerShdw>
                </a:effectLst>
                <a:latin typeface="CG Omega" panose="020B0502050508020304" pitchFamily="34" charset="0"/>
              </a:rPr>
              <a:t>CHRISTIANITY, CULTURE, </a:t>
            </a:r>
            <a:br>
              <a:rPr lang="en-US" sz="4400" b="1" spc="0" baseline="0" dirty="0">
                <a:gradFill flip="none" rotWithShape="1">
                  <a:gsLst>
                    <a:gs pos="0">
                      <a:srgbClr val="E9B61B"/>
                    </a:gs>
                    <a:gs pos="24000">
                      <a:srgbClr val="FFFF14"/>
                    </a:gs>
                    <a:gs pos="100000">
                      <a:srgbClr val="FEFA58"/>
                    </a:gs>
                  </a:gsLst>
                  <a:lin ang="16200000" scaled="1"/>
                  <a:tileRect/>
                </a:gradFill>
                <a:effectLst>
                  <a:outerShdw blurRad="25400" dist="38100" dir="16200000" rotWithShape="0">
                    <a:srgbClr val="0F0F42">
                      <a:alpha val="80000"/>
                    </a:srgbClr>
                  </a:outerShdw>
                </a:effectLst>
                <a:latin typeface="CG Omega" panose="020B0502050508020304" pitchFamily="34" charset="0"/>
              </a:rPr>
            </a:br>
            <a:r>
              <a:rPr lang="en-US" sz="4400" b="1" spc="0" baseline="0" dirty="0">
                <a:gradFill flip="none" rotWithShape="1">
                  <a:gsLst>
                    <a:gs pos="0">
                      <a:srgbClr val="E9B61B"/>
                    </a:gs>
                    <a:gs pos="24000">
                      <a:srgbClr val="FFFF14"/>
                    </a:gs>
                    <a:gs pos="100000">
                      <a:srgbClr val="FEFA58"/>
                    </a:gs>
                  </a:gsLst>
                  <a:lin ang="16200000" scaled="1"/>
                  <a:tileRect/>
                </a:gradFill>
                <a:effectLst>
                  <a:outerShdw blurRad="25400" dist="38100" dir="16200000" rotWithShape="0">
                    <a:srgbClr val="0F0F42">
                      <a:alpha val="80000"/>
                    </a:srgbClr>
                  </a:outerShdw>
                </a:effectLst>
                <a:latin typeface="CG Omega" panose="020B0502050508020304" pitchFamily="34" charset="0"/>
              </a:rPr>
              <a:t>&amp; COMMON GROUND</a:t>
            </a:r>
          </a:p>
        </p:txBody>
      </p:sp>
      <p:pic>
        <p:nvPicPr>
          <p:cNvPr id="3" name="Picture 2">
            <a:extLst>
              <a:ext uri="{FF2B5EF4-FFF2-40B4-BE49-F238E27FC236}">
                <a16:creationId xmlns:a16="http://schemas.microsoft.com/office/drawing/2014/main" id="{0ED6F87F-43FF-43B0-A1F6-F7E878A841BE}"/>
              </a:ext>
            </a:extLst>
          </p:cNvPr>
          <p:cNvPicPr>
            <a:picLocks noChangeAspect="1"/>
          </p:cNvPicPr>
          <p:nvPr userDrawn="1"/>
        </p:nvPicPr>
        <p:blipFill rotWithShape="1">
          <a:blip r:embed="rId4" cstate="email">
            <a:extLst>
              <a:ext uri="{BEBA8EAE-BF5A-486C-A8C5-ECC9F3942E4B}">
                <a14:imgProps xmlns:a14="http://schemas.microsoft.com/office/drawing/2010/main">
                  <a14:imgLayer r:embed="rId5">
                    <a14:imgEffect>
                      <a14:backgroundRemoval t="5156" b="50578" l="11750" r="34000">
                        <a14:foregroundMark x1="28100" y1="11022" x2="27900" y2="39111"/>
                        <a14:foregroundMark x1="27200" y1="30400" x2="27900" y2="42489"/>
                        <a14:foregroundMark x1="27250" y1="41867" x2="28750" y2="45156"/>
                        <a14:foregroundMark x1="26650" y1="44178" x2="28750" y2="45422"/>
                        <a14:foregroundMark x1="29400" y1="40533" x2="28750" y2="46578"/>
                        <a14:foregroundMark x1="27450" y1="46844" x2="29600" y2="47111"/>
                        <a14:foregroundMark x1="28100" y1="28622" x2="28850" y2="36978"/>
                        <a14:foregroundMark x1="28850" y1="36978" x2="28500" y2="40089"/>
                        <a14:foregroundMark x1="30350" y1="26400" x2="29350" y2="34756"/>
                        <a14:foregroundMark x1="29350" y1="34756" x2="29900" y2="42578"/>
                        <a14:foregroundMark x1="30100" y1="45511" x2="30000" y2="33867"/>
                        <a14:foregroundMark x1="27850" y1="48178" x2="27900" y2="49689"/>
                        <a14:foregroundMark x1="27800" y1="50578" x2="27800" y2="50578"/>
                        <a14:foregroundMark x1="23750" y1="22500" x2="23982" y2="22785"/>
                        <a14:backgroundMark x1="17150" y1="29778" x2="22350" y2="28444"/>
                        <a14:backgroundMark x1="22350" y1="28444" x2="23400" y2="37689"/>
                        <a14:backgroundMark x1="23400" y1="37689" x2="22500" y2="41511"/>
                        <a14:backgroundMark x1="24167" y1="22667" x2="25313" y2="27000"/>
                      </a14:backgroundRemoval>
                    </a14:imgEffect>
                  </a14:imgLayer>
                </a14:imgProps>
              </a:ext>
              <a:ext uri="{28A0092B-C50C-407E-A947-70E740481C1C}">
                <a14:useLocalDpi xmlns:a14="http://schemas.microsoft.com/office/drawing/2010/main" val="0"/>
              </a:ext>
            </a:extLst>
          </a:blip>
          <a:srcRect l="8988" r="74644" b="47810"/>
          <a:stretch/>
        </p:blipFill>
        <p:spPr>
          <a:xfrm>
            <a:off x="913192" y="0"/>
            <a:ext cx="1663031" cy="2982686"/>
          </a:xfrm>
          <a:prstGeom prst="rect">
            <a:avLst/>
          </a:prstGeom>
        </p:spPr>
      </p:pic>
      <p:sp>
        <p:nvSpPr>
          <p:cNvPr id="7" name="TextBox 6">
            <a:extLst>
              <a:ext uri="{FF2B5EF4-FFF2-40B4-BE49-F238E27FC236}">
                <a16:creationId xmlns:a16="http://schemas.microsoft.com/office/drawing/2014/main" id="{32A78A11-673A-4BC1-822C-4F763FEE54F3}"/>
              </a:ext>
            </a:extLst>
          </p:cNvPr>
          <p:cNvSpPr txBox="1"/>
          <p:nvPr userDrawn="1"/>
        </p:nvSpPr>
        <p:spPr>
          <a:xfrm>
            <a:off x="3069774" y="3660272"/>
            <a:ext cx="4034970" cy="584775"/>
          </a:xfrm>
          <a:prstGeom prst="rect">
            <a:avLst/>
          </a:prstGeom>
          <a:noFill/>
        </p:spPr>
        <p:txBody>
          <a:bodyPr wrap="square" rtlCol="0">
            <a:spAutoFit/>
          </a:bodyPr>
          <a:lstStyle/>
          <a:p>
            <a:pPr algn="ctr"/>
            <a:r>
              <a:rPr lang="en-US" sz="3200" spc="300" dirty="0">
                <a:effectLst>
                  <a:glow rad="50800">
                    <a:srgbClr val="2E176D">
                      <a:alpha val="90000"/>
                    </a:srgbClr>
                  </a:glow>
                </a:effectLst>
                <a:latin typeface="CG Omega" panose="020B0502050508020304" pitchFamily="34" charset="0"/>
              </a:rPr>
              <a:t>ACTS 17:16-34</a:t>
            </a:r>
          </a:p>
        </p:txBody>
      </p:sp>
    </p:spTree>
    <p:extLst>
      <p:ext uri="{BB962C8B-B14F-4D97-AF65-F5344CB8AC3E}">
        <p14:creationId xmlns:p14="http://schemas.microsoft.com/office/powerpoint/2010/main" val="974548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9824" y="381000"/>
            <a:ext cx="3276864" cy="1333500"/>
          </a:xfrm>
        </p:spPr>
        <p:txBody>
          <a:bodyPr anchor="b"/>
          <a:lstStyle>
            <a:lvl1pPr>
              <a:defRPr sz="2667"/>
            </a:lvl1pPr>
          </a:lstStyle>
          <a:p>
            <a:r>
              <a:rPr lang="en-US"/>
              <a:t>Click to edit Master title style</a:t>
            </a:r>
            <a:endParaRPr lang="en-US" dirty="0"/>
          </a:p>
        </p:txBody>
      </p:sp>
      <p:sp>
        <p:nvSpPr>
          <p:cNvPr id="3" name="Content Placeholder 2"/>
          <p:cNvSpPr>
            <a:spLocks noGrp="1"/>
          </p:cNvSpPr>
          <p:nvPr>
            <p:ph idx="1"/>
          </p:nvPr>
        </p:nvSpPr>
        <p:spPr>
          <a:xfrm>
            <a:off x="4319323" y="822855"/>
            <a:ext cx="5143500" cy="406135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9824" y="1714500"/>
            <a:ext cx="3276864" cy="3176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p:cNvSpPr>
            <a:spLocks noGrp="1"/>
          </p:cNvSpPr>
          <p:nvPr>
            <p:ph type="dt" sz="half" idx="10"/>
          </p:nvPr>
        </p:nvSpPr>
        <p:spPr/>
        <p:txBody>
          <a:bodyPr/>
          <a:lstStyle/>
          <a:p>
            <a:fld id="{44940C51-CFD4-4586-A2B7-C29AEFC5E485}" type="datetimeFigureOut">
              <a:rPr lang="en-US" smtClean="0"/>
              <a:t>3/10/2022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AD4759-6CBD-4E54-BD23-0A52A52528CD}" type="slidenum">
              <a:rPr lang="en-US" smtClean="0"/>
              <a:t>‹#›</a:t>
            </a:fld>
            <a:endParaRPr lang="en-US"/>
          </a:p>
        </p:txBody>
      </p:sp>
    </p:spTree>
    <p:extLst>
      <p:ext uri="{BB962C8B-B14F-4D97-AF65-F5344CB8AC3E}">
        <p14:creationId xmlns:p14="http://schemas.microsoft.com/office/powerpoint/2010/main" val="1312373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9824" y="381000"/>
            <a:ext cx="3276864" cy="1333500"/>
          </a:xfrm>
        </p:spPr>
        <p:txBody>
          <a:bodyPr anchor="b"/>
          <a:lstStyle>
            <a:lvl1pPr>
              <a:defRPr sz="2667"/>
            </a:lvl1pPr>
          </a:lstStyle>
          <a:p>
            <a:r>
              <a:rPr lang="en-US"/>
              <a:t>Click to edit Master title style</a:t>
            </a:r>
            <a:endParaRPr lang="en-US" dirty="0"/>
          </a:p>
        </p:txBody>
      </p:sp>
      <p:sp>
        <p:nvSpPr>
          <p:cNvPr id="3" name="Picture Placeholder 2"/>
          <p:cNvSpPr>
            <a:spLocks noGrp="1" noChangeAspect="1"/>
          </p:cNvSpPr>
          <p:nvPr>
            <p:ph type="pic" idx="1"/>
          </p:nvPr>
        </p:nvSpPr>
        <p:spPr>
          <a:xfrm>
            <a:off x="4319323" y="822855"/>
            <a:ext cx="5143500" cy="4061354"/>
          </a:xfrm>
        </p:spPr>
        <p:txBody>
          <a:bodyPr anchor="t"/>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r>
              <a:rPr lang="en-US"/>
              <a:t>Click icon to add picture</a:t>
            </a:r>
            <a:endParaRPr lang="en-US" dirty="0"/>
          </a:p>
        </p:txBody>
      </p:sp>
      <p:sp>
        <p:nvSpPr>
          <p:cNvPr id="4" name="Text Placeholder 3"/>
          <p:cNvSpPr>
            <a:spLocks noGrp="1"/>
          </p:cNvSpPr>
          <p:nvPr>
            <p:ph type="body" sz="half" idx="2"/>
          </p:nvPr>
        </p:nvSpPr>
        <p:spPr>
          <a:xfrm>
            <a:off x="699824" y="1714500"/>
            <a:ext cx="3276864" cy="3176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p:cNvSpPr>
            <a:spLocks noGrp="1"/>
          </p:cNvSpPr>
          <p:nvPr>
            <p:ph type="dt" sz="half" idx="10"/>
          </p:nvPr>
        </p:nvSpPr>
        <p:spPr/>
        <p:txBody>
          <a:bodyPr/>
          <a:lstStyle/>
          <a:p>
            <a:fld id="{44940C51-CFD4-4586-A2B7-C29AEFC5E485}" type="datetimeFigureOut">
              <a:rPr lang="en-US" smtClean="0"/>
              <a:t>3/10/2022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AD4759-6CBD-4E54-BD23-0A52A52528CD}" type="slidenum">
              <a:rPr lang="en-US" smtClean="0"/>
              <a:t>‹#›</a:t>
            </a:fld>
            <a:endParaRPr lang="en-US"/>
          </a:p>
        </p:txBody>
      </p:sp>
    </p:spTree>
    <p:extLst>
      <p:ext uri="{BB962C8B-B14F-4D97-AF65-F5344CB8AC3E}">
        <p14:creationId xmlns:p14="http://schemas.microsoft.com/office/powerpoint/2010/main" val="12103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940C51-CFD4-4586-A2B7-C29AEFC5E485}" type="datetimeFigureOut">
              <a:rPr lang="en-US" smtClean="0"/>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AD4759-6CBD-4E54-BD23-0A52A52528CD}" type="slidenum">
              <a:rPr lang="en-US" smtClean="0"/>
              <a:t>‹#›</a:t>
            </a:fld>
            <a:endParaRPr lang="en-US"/>
          </a:p>
        </p:txBody>
      </p:sp>
    </p:spTree>
    <p:extLst>
      <p:ext uri="{BB962C8B-B14F-4D97-AF65-F5344CB8AC3E}">
        <p14:creationId xmlns:p14="http://schemas.microsoft.com/office/powerpoint/2010/main" val="11775704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0750" y="304271"/>
            <a:ext cx="2190750"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8500" y="304271"/>
            <a:ext cx="6445250"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940C51-CFD4-4586-A2B7-C29AEFC5E485}" type="datetimeFigureOut">
              <a:rPr lang="en-US" smtClean="0"/>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AD4759-6CBD-4E54-BD23-0A52A52528CD}" type="slidenum">
              <a:rPr lang="en-US" smtClean="0"/>
              <a:t>‹#›</a:t>
            </a:fld>
            <a:endParaRPr lang="en-US"/>
          </a:p>
        </p:txBody>
      </p:sp>
    </p:spTree>
    <p:extLst>
      <p:ext uri="{BB962C8B-B14F-4D97-AF65-F5344CB8AC3E}">
        <p14:creationId xmlns:p14="http://schemas.microsoft.com/office/powerpoint/2010/main" val="3215126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extLst>
              <a:ext uri="{BEBA8EAE-BF5A-486C-A8C5-ECC9F3942E4B}">
                <a14:imgProps xmlns:a14="http://schemas.microsoft.com/office/drawing/2010/main">
                  <a14:imgLayer r:embed="rId3">
                    <a14:imgEffect>
                      <a14:brightnessContrast bright="40000"/>
                    </a14:imgEffect>
                  </a14:imgLayer>
                </a14:imgProps>
              </a:ext>
            </a:extLst>
          </a:blip>
          <a:stretch>
            <a:fillRect/>
          </a:stretch>
        </a:blipFill>
        <a:effectLst/>
      </p:bgPr>
    </p:bg>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61778D1A-EBD9-459A-B421-4ED0B9E4A9CF}"/>
              </a:ext>
            </a:extLst>
          </p:cNvPr>
          <p:cNvPicPr>
            <a:picLocks noChangeAspect="1"/>
          </p:cNvPicPr>
          <p:nvPr userDrawn="1"/>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l="10000"/>
          <a:stretch/>
        </p:blipFill>
        <p:spPr>
          <a:xfrm>
            <a:off x="0" y="0"/>
            <a:ext cx="10160000" cy="5715000"/>
          </a:xfrm>
          <a:prstGeom prst="rect">
            <a:avLst/>
          </a:prstGeom>
        </p:spPr>
      </p:pic>
    </p:spTree>
    <p:extLst>
      <p:ext uri="{BB962C8B-B14F-4D97-AF65-F5344CB8AC3E}">
        <p14:creationId xmlns:p14="http://schemas.microsoft.com/office/powerpoint/2010/main" val="1515827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0000" y="935302"/>
            <a:ext cx="7620000" cy="1989667"/>
          </a:xfrm>
        </p:spPr>
        <p:txBody>
          <a:bodyPr anchor="b"/>
          <a:lstStyle>
            <a:lvl1pPr algn="ctr">
              <a:defRPr sz="5000"/>
            </a:lvl1pPr>
          </a:lstStyle>
          <a:p>
            <a:r>
              <a:rPr lang="en-US"/>
              <a:t>Click to edit Master title style</a:t>
            </a:r>
            <a:endParaRPr lang="en-US" dirty="0"/>
          </a:p>
        </p:txBody>
      </p:sp>
      <p:sp>
        <p:nvSpPr>
          <p:cNvPr id="3" name="Subtitle 2"/>
          <p:cNvSpPr>
            <a:spLocks noGrp="1"/>
          </p:cNvSpPr>
          <p:nvPr>
            <p:ph type="subTitle" idx="1"/>
          </p:nvPr>
        </p:nvSpPr>
        <p:spPr>
          <a:xfrm>
            <a:off x="1270000" y="3001698"/>
            <a:ext cx="7620000" cy="1379802"/>
          </a:xfrm>
        </p:spPr>
        <p:txBody>
          <a:bodyPr/>
          <a:lstStyle>
            <a:lvl1pPr marL="0" indent="0" algn="ctr">
              <a:buNone/>
              <a:defRPr sz="2000"/>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4940C51-CFD4-4586-A2B7-C29AEFC5E485}" type="datetimeFigureOut">
              <a:rPr lang="en-US" smtClean="0"/>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AD4759-6CBD-4E54-BD23-0A52A52528CD}" type="slidenum">
              <a:rPr lang="en-US" smtClean="0"/>
              <a:t>‹#›</a:t>
            </a:fld>
            <a:endParaRPr lang="en-US"/>
          </a:p>
        </p:txBody>
      </p:sp>
    </p:spTree>
    <p:extLst>
      <p:ext uri="{BB962C8B-B14F-4D97-AF65-F5344CB8AC3E}">
        <p14:creationId xmlns:p14="http://schemas.microsoft.com/office/powerpoint/2010/main" val="331923465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940C51-CFD4-4586-A2B7-C29AEFC5E485}" type="datetimeFigureOut">
              <a:rPr lang="en-US" smtClean="0"/>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AD4759-6CBD-4E54-BD23-0A52A52528CD}" type="slidenum">
              <a:rPr lang="en-US" smtClean="0"/>
              <a:t>‹#›</a:t>
            </a:fld>
            <a:endParaRPr lang="en-US"/>
          </a:p>
        </p:txBody>
      </p:sp>
    </p:spTree>
    <p:extLst>
      <p:ext uri="{BB962C8B-B14F-4D97-AF65-F5344CB8AC3E}">
        <p14:creationId xmlns:p14="http://schemas.microsoft.com/office/powerpoint/2010/main" val="2629468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208" y="1424782"/>
            <a:ext cx="8763000" cy="2377281"/>
          </a:xfrm>
        </p:spPr>
        <p:txBody>
          <a:bodyPr anchor="b"/>
          <a:lstStyle>
            <a:lvl1pPr>
              <a:defRPr sz="5000"/>
            </a:lvl1pPr>
          </a:lstStyle>
          <a:p>
            <a:r>
              <a:rPr lang="en-US"/>
              <a:t>Click to edit Master title style</a:t>
            </a:r>
            <a:endParaRPr lang="en-US" dirty="0"/>
          </a:p>
        </p:txBody>
      </p:sp>
      <p:sp>
        <p:nvSpPr>
          <p:cNvPr id="3" name="Text Placeholder 2"/>
          <p:cNvSpPr>
            <a:spLocks noGrp="1"/>
          </p:cNvSpPr>
          <p:nvPr>
            <p:ph type="body" idx="1"/>
          </p:nvPr>
        </p:nvSpPr>
        <p:spPr>
          <a:xfrm>
            <a:off x="693208" y="3824553"/>
            <a:ext cx="8763000" cy="1250156"/>
          </a:xfrm>
        </p:spPr>
        <p:txBody>
          <a:bodyPr/>
          <a:lstStyle>
            <a:lvl1pPr marL="0" indent="0">
              <a:buNone/>
              <a:defRPr sz="2000">
                <a:solidFill>
                  <a:schemeClr val="tx1">
                    <a:tint val="75000"/>
                  </a:schemeClr>
                </a:solidFill>
              </a:defRPr>
            </a:lvl1pPr>
            <a:lvl2pPr marL="380985" indent="0">
              <a:buNone/>
              <a:defRPr sz="1667">
                <a:solidFill>
                  <a:schemeClr val="tx1">
                    <a:tint val="75000"/>
                  </a:schemeClr>
                </a:solidFill>
              </a:defRPr>
            </a:lvl2pPr>
            <a:lvl3pPr marL="761970" indent="0">
              <a:buNone/>
              <a:defRPr sz="1500">
                <a:solidFill>
                  <a:schemeClr val="tx1">
                    <a:tint val="75000"/>
                  </a:schemeClr>
                </a:solidFill>
              </a:defRPr>
            </a:lvl3pPr>
            <a:lvl4pPr marL="1142954" indent="0">
              <a:buNone/>
              <a:defRPr sz="1333">
                <a:solidFill>
                  <a:schemeClr val="tx1">
                    <a:tint val="75000"/>
                  </a:schemeClr>
                </a:solidFill>
              </a:defRPr>
            </a:lvl4pPr>
            <a:lvl5pPr marL="1523939" indent="0">
              <a:buNone/>
              <a:defRPr sz="1333">
                <a:solidFill>
                  <a:schemeClr val="tx1">
                    <a:tint val="75000"/>
                  </a:schemeClr>
                </a:solidFill>
              </a:defRPr>
            </a:lvl5pPr>
            <a:lvl6pPr marL="1904924" indent="0">
              <a:buNone/>
              <a:defRPr sz="1333">
                <a:solidFill>
                  <a:schemeClr val="tx1">
                    <a:tint val="75000"/>
                  </a:schemeClr>
                </a:solidFill>
              </a:defRPr>
            </a:lvl6pPr>
            <a:lvl7pPr marL="2285909" indent="0">
              <a:buNone/>
              <a:defRPr sz="1333">
                <a:solidFill>
                  <a:schemeClr val="tx1">
                    <a:tint val="75000"/>
                  </a:schemeClr>
                </a:solidFill>
              </a:defRPr>
            </a:lvl7pPr>
            <a:lvl8pPr marL="2666893" indent="0">
              <a:buNone/>
              <a:defRPr sz="1333">
                <a:solidFill>
                  <a:schemeClr val="tx1">
                    <a:tint val="75000"/>
                  </a:schemeClr>
                </a:solidFill>
              </a:defRPr>
            </a:lvl8pPr>
            <a:lvl9pPr marL="3047878" indent="0">
              <a:buNone/>
              <a:defRPr sz="13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940C51-CFD4-4586-A2B7-C29AEFC5E485}" type="datetimeFigureOut">
              <a:rPr lang="en-US" smtClean="0"/>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AD4759-6CBD-4E54-BD23-0A52A52528CD}" type="slidenum">
              <a:rPr lang="en-US" smtClean="0"/>
              <a:t>‹#›</a:t>
            </a:fld>
            <a:endParaRPr lang="en-US"/>
          </a:p>
        </p:txBody>
      </p:sp>
    </p:spTree>
    <p:extLst>
      <p:ext uri="{BB962C8B-B14F-4D97-AF65-F5344CB8AC3E}">
        <p14:creationId xmlns:p14="http://schemas.microsoft.com/office/powerpoint/2010/main" val="1773133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8500" y="1521354"/>
            <a:ext cx="43180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43500" y="1521354"/>
            <a:ext cx="43180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4940C51-CFD4-4586-A2B7-C29AEFC5E485}" type="datetimeFigureOut">
              <a:rPr lang="en-US" smtClean="0"/>
              <a:t>3/10/2022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AD4759-6CBD-4E54-BD23-0A52A52528CD}" type="slidenum">
              <a:rPr lang="en-US" smtClean="0"/>
              <a:t>‹#›</a:t>
            </a:fld>
            <a:endParaRPr lang="en-US"/>
          </a:p>
        </p:txBody>
      </p:sp>
    </p:spTree>
    <p:extLst>
      <p:ext uri="{BB962C8B-B14F-4D97-AF65-F5344CB8AC3E}">
        <p14:creationId xmlns:p14="http://schemas.microsoft.com/office/powerpoint/2010/main" val="2235988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9823" y="304271"/>
            <a:ext cx="87630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9824" y="1400969"/>
            <a:ext cx="4298156" cy="686593"/>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4" name="Content Placeholder 3"/>
          <p:cNvSpPr>
            <a:spLocks noGrp="1"/>
          </p:cNvSpPr>
          <p:nvPr>
            <p:ph sz="half" idx="2"/>
          </p:nvPr>
        </p:nvSpPr>
        <p:spPr>
          <a:xfrm>
            <a:off x="699824" y="2087563"/>
            <a:ext cx="4298156"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43500" y="1400969"/>
            <a:ext cx="4319323" cy="686593"/>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6" name="Content Placeholder 5"/>
          <p:cNvSpPr>
            <a:spLocks noGrp="1"/>
          </p:cNvSpPr>
          <p:nvPr>
            <p:ph sz="quarter" idx="4"/>
          </p:nvPr>
        </p:nvSpPr>
        <p:spPr>
          <a:xfrm>
            <a:off x="5143500" y="2087563"/>
            <a:ext cx="4319323"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940C51-CFD4-4586-A2B7-C29AEFC5E485}" type="datetimeFigureOut">
              <a:rPr lang="en-US" smtClean="0"/>
              <a:t>3/10/2022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AD4759-6CBD-4E54-BD23-0A52A52528CD}" type="slidenum">
              <a:rPr lang="en-US" smtClean="0"/>
              <a:t>‹#›</a:t>
            </a:fld>
            <a:endParaRPr lang="en-US"/>
          </a:p>
        </p:txBody>
      </p:sp>
    </p:spTree>
    <p:extLst>
      <p:ext uri="{BB962C8B-B14F-4D97-AF65-F5344CB8AC3E}">
        <p14:creationId xmlns:p14="http://schemas.microsoft.com/office/powerpoint/2010/main" val="827321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4940C51-CFD4-4586-A2B7-C29AEFC5E485}" type="datetimeFigureOut">
              <a:rPr lang="en-US" smtClean="0"/>
              <a:t>3/10/2022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AD4759-6CBD-4E54-BD23-0A52A52528CD}" type="slidenum">
              <a:rPr lang="en-US" smtClean="0"/>
              <a:t>‹#›</a:t>
            </a:fld>
            <a:endParaRPr lang="en-US"/>
          </a:p>
        </p:txBody>
      </p:sp>
    </p:spTree>
    <p:extLst>
      <p:ext uri="{BB962C8B-B14F-4D97-AF65-F5344CB8AC3E}">
        <p14:creationId xmlns:p14="http://schemas.microsoft.com/office/powerpoint/2010/main" val="3985472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940C51-CFD4-4586-A2B7-C29AEFC5E485}" type="datetimeFigureOut">
              <a:rPr lang="en-US" smtClean="0"/>
              <a:t>3/10/2022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AD4759-6CBD-4E54-BD23-0A52A52528CD}" type="slidenum">
              <a:rPr lang="en-US" smtClean="0"/>
              <a:t>‹#›</a:t>
            </a:fld>
            <a:endParaRPr lang="en-US"/>
          </a:p>
        </p:txBody>
      </p:sp>
    </p:spTree>
    <p:extLst>
      <p:ext uri="{BB962C8B-B14F-4D97-AF65-F5344CB8AC3E}">
        <p14:creationId xmlns:p14="http://schemas.microsoft.com/office/powerpoint/2010/main" val="27642968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3434997"/>
      </p:ext>
    </p:extLst>
  </p:cSld>
  <p:clrMap bg1="dk1" tx1="lt1" bg2="dk2" tx2="lt2" accent1="accent1" accent2="accent2" accent3="accent3" accent4="accent4" accent5="accent5" accent6="accent6" hlink="hlink" folHlink="folHlink"/>
  <p:sldLayoutIdLst>
    <p:sldLayoutId id="2147483761" r:id="rId1"/>
    <p:sldLayoutId id="2147483764" r:id="rId2"/>
  </p:sldLayoutIdLst>
  <p:txStyles>
    <p:titleStyle>
      <a:lvl1pPr algn="ctr" defTabSz="1015979" rtl="0" eaLnBrk="1" latinLnBrk="0" hangingPunct="1">
        <a:spcBef>
          <a:spcPct val="0"/>
        </a:spcBef>
        <a:buNone/>
        <a:defRPr sz="4889" kern="1200">
          <a:solidFill>
            <a:srgbClr val="FFDE23"/>
          </a:solidFill>
          <a:latin typeface="+mj-lt"/>
          <a:ea typeface="+mj-ea"/>
          <a:cs typeface="Adelle-Regular"/>
        </a:defRPr>
      </a:lvl1pPr>
    </p:titleStyle>
    <p:bodyStyle>
      <a:lvl1pPr marL="0" indent="0" algn="ctr" defTabSz="1015979" rtl="0" eaLnBrk="1" latinLnBrk="0" hangingPunct="1">
        <a:spcBef>
          <a:spcPct val="20000"/>
        </a:spcBef>
        <a:buFont typeface="Arial"/>
        <a:buNone/>
        <a:defRPr sz="3333" kern="1200">
          <a:solidFill>
            <a:schemeClr val="tx1"/>
          </a:solidFill>
          <a:latin typeface="+mn-lt"/>
          <a:ea typeface="+mn-ea"/>
          <a:cs typeface="Apple Chancery"/>
        </a:defRPr>
      </a:lvl1pPr>
      <a:lvl2pPr marL="1015979" indent="-507990" algn="ctr" defTabSz="1015979" rtl="0" eaLnBrk="1" latinLnBrk="0" hangingPunct="1">
        <a:spcBef>
          <a:spcPct val="20000"/>
        </a:spcBef>
        <a:buFont typeface="Arial"/>
        <a:buChar char="•"/>
        <a:defRPr sz="3333" kern="1200">
          <a:solidFill>
            <a:schemeClr val="tx1"/>
          </a:solidFill>
          <a:latin typeface="+mn-lt"/>
          <a:ea typeface="+mn-ea"/>
          <a:cs typeface="Apple Chancery"/>
        </a:defRPr>
      </a:lvl2pPr>
      <a:lvl3pPr marL="1015979" indent="0" algn="ctr" defTabSz="1015979" rtl="0" eaLnBrk="1" latinLnBrk="0" hangingPunct="1">
        <a:spcBef>
          <a:spcPct val="20000"/>
        </a:spcBef>
        <a:buFont typeface="Arial" pitchFamily="34" charset="0"/>
        <a:buNone/>
        <a:defRPr sz="3333" kern="1200">
          <a:solidFill>
            <a:schemeClr val="tx1"/>
          </a:solidFill>
          <a:latin typeface="+mn-lt"/>
          <a:ea typeface="+mn-ea"/>
          <a:cs typeface="Apple Chancery"/>
        </a:defRPr>
      </a:lvl3pPr>
      <a:lvl4pPr marL="1523970" indent="0" algn="ctr" defTabSz="1015979" rtl="0" eaLnBrk="1" latinLnBrk="0" hangingPunct="1">
        <a:spcBef>
          <a:spcPct val="20000"/>
        </a:spcBef>
        <a:buFont typeface="Arial" pitchFamily="34" charset="0"/>
        <a:buNone/>
        <a:defRPr sz="3333" kern="1200">
          <a:solidFill>
            <a:schemeClr val="tx1"/>
          </a:solidFill>
          <a:latin typeface="+mn-lt"/>
          <a:ea typeface="+mn-ea"/>
          <a:cs typeface="Apple Chancery"/>
        </a:defRPr>
      </a:lvl4pPr>
      <a:lvl5pPr marL="2031960" indent="0" algn="ctr" defTabSz="1015979" rtl="0" eaLnBrk="1" latinLnBrk="0" hangingPunct="1">
        <a:spcBef>
          <a:spcPct val="20000"/>
        </a:spcBef>
        <a:buFont typeface="Arial" pitchFamily="34" charset="0"/>
        <a:buNone/>
        <a:defRPr sz="3333" kern="1200">
          <a:solidFill>
            <a:schemeClr val="tx1"/>
          </a:solidFill>
          <a:latin typeface="+mn-lt"/>
          <a:ea typeface="+mn-ea"/>
          <a:cs typeface="Apple Chancery"/>
        </a:defRPr>
      </a:lvl5pPr>
      <a:lvl6pPr marL="2793944" indent="-253994" algn="l" defTabSz="1015979" rtl="0" eaLnBrk="1" latinLnBrk="0" hangingPunct="1">
        <a:spcBef>
          <a:spcPct val="20000"/>
        </a:spcBef>
        <a:buFont typeface="Arial" pitchFamily="34" charset="0"/>
        <a:buChar char="•"/>
        <a:defRPr sz="2222" kern="1200">
          <a:solidFill>
            <a:schemeClr val="tx1"/>
          </a:solidFill>
          <a:latin typeface="+mn-lt"/>
          <a:ea typeface="+mn-ea"/>
          <a:cs typeface="+mn-cs"/>
        </a:defRPr>
      </a:lvl6pPr>
      <a:lvl7pPr marL="3301934" indent="-253994" algn="l" defTabSz="1015979" rtl="0" eaLnBrk="1" latinLnBrk="0" hangingPunct="1">
        <a:spcBef>
          <a:spcPct val="20000"/>
        </a:spcBef>
        <a:buFont typeface="Arial" pitchFamily="34" charset="0"/>
        <a:buChar char="•"/>
        <a:defRPr sz="2222" kern="1200">
          <a:solidFill>
            <a:schemeClr val="tx1"/>
          </a:solidFill>
          <a:latin typeface="+mn-lt"/>
          <a:ea typeface="+mn-ea"/>
          <a:cs typeface="+mn-cs"/>
        </a:defRPr>
      </a:lvl7pPr>
      <a:lvl8pPr marL="3809924" indent="-253994" algn="l" defTabSz="1015979" rtl="0" eaLnBrk="1" latinLnBrk="0" hangingPunct="1">
        <a:spcBef>
          <a:spcPct val="20000"/>
        </a:spcBef>
        <a:buFont typeface="Arial" pitchFamily="34" charset="0"/>
        <a:buChar char="•"/>
        <a:defRPr sz="2222" kern="1200">
          <a:solidFill>
            <a:schemeClr val="tx1"/>
          </a:solidFill>
          <a:latin typeface="+mn-lt"/>
          <a:ea typeface="+mn-ea"/>
          <a:cs typeface="+mn-cs"/>
        </a:defRPr>
      </a:lvl8pPr>
      <a:lvl9pPr marL="4317914" indent="-253994" algn="l" defTabSz="1015979" rtl="0" eaLnBrk="1" latinLnBrk="0" hangingPunct="1">
        <a:spcBef>
          <a:spcPct val="20000"/>
        </a:spcBef>
        <a:buFont typeface="Arial" pitchFamily="34" charset="0"/>
        <a:buChar char="•"/>
        <a:defRPr sz="2222" kern="1200">
          <a:solidFill>
            <a:schemeClr val="tx1"/>
          </a:solidFill>
          <a:latin typeface="+mn-lt"/>
          <a:ea typeface="+mn-ea"/>
          <a:cs typeface="+mn-cs"/>
        </a:defRPr>
      </a:lvl9pPr>
    </p:bodyStyle>
    <p:otherStyle>
      <a:defPPr>
        <a:defRPr lang="en-US"/>
      </a:defPPr>
      <a:lvl1pPr marL="0" algn="l" defTabSz="1015979" rtl="0" eaLnBrk="1" latinLnBrk="0" hangingPunct="1">
        <a:defRPr sz="2000" kern="1200">
          <a:solidFill>
            <a:schemeClr val="tx1"/>
          </a:solidFill>
          <a:latin typeface="+mn-lt"/>
          <a:ea typeface="+mn-ea"/>
          <a:cs typeface="+mn-cs"/>
        </a:defRPr>
      </a:lvl1pPr>
      <a:lvl2pPr marL="507990" algn="l" defTabSz="1015979" rtl="0" eaLnBrk="1" latinLnBrk="0" hangingPunct="1">
        <a:defRPr sz="2000" kern="1200">
          <a:solidFill>
            <a:schemeClr val="tx1"/>
          </a:solidFill>
          <a:latin typeface="+mn-lt"/>
          <a:ea typeface="+mn-ea"/>
          <a:cs typeface="+mn-cs"/>
        </a:defRPr>
      </a:lvl2pPr>
      <a:lvl3pPr marL="1015979" algn="l" defTabSz="1015979" rtl="0" eaLnBrk="1" latinLnBrk="0" hangingPunct="1">
        <a:defRPr sz="2000" kern="1200">
          <a:solidFill>
            <a:schemeClr val="tx1"/>
          </a:solidFill>
          <a:latin typeface="+mn-lt"/>
          <a:ea typeface="+mn-ea"/>
          <a:cs typeface="+mn-cs"/>
        </a:defRPr>
      </a:lvl3pPr>
      <a:lvl4pPr marL="1523970" algn="l" defTabSz="1015979" rtl="0" eaLnBrk="1" latinLnBrk="0" hangingPunct="1">
        <a:defRPr sz="2000" kern="1200">
          <a:solidFill>
            <a:schemeClr val="tx1"/>
          </a:solidFill>
          <a:latin typeface="+mn-lt"/>
          <a:ea typeface="+mn-ea"/>
          <a:cs typeface="+mn-cs"/>
        </a:defRPr>
      </a:lvl4pPr>
      <a:lvl5pPr marL="2031960" algn="l" defTabSz="1015979" rtl="0" eaLnBrk="1" latinLnBrk="0" hangingPunct="1">
        <a:defRPr sz="2000" kern="1200">
          <a:solidFill>
            <a:schemeClr val="tx1"/>
          </a:solidFill>
          <a:latin typeface="+mn-lt"/>
          <a:ea typeface="+mn-ea"/>
          <a:cs typeface="+mn-cs"/>
        </a:defRPr>
      </a:lvl5pPr>
      <a:lvl6pPr marL="2539949" algn="l" defTabSz="1015979" rtl="0" eaLnBrk="1" latinLnBrk="0" hangingPunct="1">
        <a:defRPr sz="2000" kern="1200">
          <a:solidFill>
            <a:schemeClr val="tx1"/>
          </a:solidFill>
          <a:latin typeface="+mn-lt"/>
          <a:ea typeface="+mn-ea"/>
          <a:cs typeface="+mn-cs"/>
        </a:defRPr>
      </a:lvl6pPr>
      <a:lvl7pPr marL="3047939" algn="l" defTabSz="1015979" rtl="0" eaLnBrk="1" latinLnBrk="0" hangingPunct="1">
        <a:defRPr sz="2000" kern="1200">
          <a:solidFill>
            <a:schemeClr val="tx1"/>
          </a:solidFill>
          <a:latin typeface="+mn-lt"/>
          <a:ea typeface="+mn-ea"/>
          <a:cs typeface="+mn-cs"/>
        </a:defRPr>
      </a:lvl7pPr>
      <a:lvl8pPr marL="3555929" algn="l" defTabSz="1015979" rtl="0" eaLnBrk="1" latinLnBrk="0" hangingPunct="1">
        <a:defRPr sz="2000" kern="1200">
          <a:solidFill>
            <a:schemeClr val="tx1"/>
          </a:solidFill>
          <a:latin typeface="+mn-lt"/>
          <a:ea typeface="+mn-ea"/>
          <a:cs typeface="+mn-cs"/>
        </a:defRPr>
      </a:lvl8pPr>
      <a:lvl9pPr marL="4063919" algn="l" defTabSz="1015979"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8500" y="304271"/>
            <a:ext cx="87630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8500" y="1521354"/>
            <a:ext cx="87630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8500" y="5296959"/>
            <a:ext cx="2286000" cy="304271"/>
          </a:xfrm>
          <a:prstGeom prst="rect">
            <a:avLst/>
          </a:prstGeom>
        </p:spPr>
        <p:txBody>
          <a:bodyPr vert="horz" lIns="91440" tIns="45720" rIns="91440" bIns="45720" rtlCol="0" anchor="ctr"/>
          <a:lstStyle>
            <a:lvl1pPr algn="l">
              <a:defRPr sz="1000">
                <a:solidFill>
                  <a:schemeClr val="tx1">
                    <a:tint val="75000"/>
                  </a:schemeClr>
                </a:solidFill>
              </a:defRPr>
            </a:lvl1pPr>
          </a:lstStyle>
          <a:p>
            <a:fld id="{44940C51-CFD4-4586-A2B7-C29AEFC5E485}" type="datetimeFigureOut">
              <a:rPr lang="en-US" smtClean="0"/>
              <a:t>3/10/2022</a:t>
            </a:fld>
            <a:endParaRPr lang="en-US"/>
          </a:p>
        </p:txBody>
      </p:sp>
      <p:sp>
        <p:nvSpPr>
          <p:cNvPr id="5" name="Footer Placeholder 4"/>
          <p:cNvSpPr>
            <a:spLocks noGrp="1"/>
          </p:cNvSpPr>
          <p:nvPr>
            <p:ph type="ftr" sz="quarter" idx="3"/>
          </p:nvPr>
        </p:nvSpPr>
        <p:spPr>
          <a:xfrm>
            <a:off x="3365500" y="5296959"/>
            <a:ext cx="3429000" cy="304271"/>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75500" y="5296959"/>
            <a:ext cx="2286000" cy="304271"/>
          </a:xfrm>
          <a:prstGeom prst="rect">
            <a:avLst/>
          </a:prstGeom>
        </p:spPr>
        <p:txBody>
          <a:bodyPr vert="horz" lIns="91440" tIns="45720" rIns="91440" bIns="45720" rtlCol="0" anchor="ctr"/>
          <a:lstStyle>
            <a:lvl1pPr algn="r">
              <a:defRPr sz="1000">
                <a:solidFill>
                  <a:schemeClr val="tx1">
                    <a:tint val="75000"/>
                  </a:schemeClr>
                </a:solidFill>
              </a:defRPr>
            </a:lvl1pPr>
          </a:lstStyle>
          <a:p>
            <a:fld id="{4BAD4759-6CBD-4E54-BD23-0A52A52528CD}" type="slidenum">
              <a:rPr lang="en-US" smtClean="0"/>
              <a:t>‹#›</a:t>
            </a:fld>
            <a:endParaRPr lang="en-US"/>
          </a:p>
        </p:txBody>
      </p:sp>
    </p:spTree>
    <p:extLst>
      <p:ext uri="{BB962C8B-B14F-4D97-AF65-F5344CB8AC3E}">
        <p14:creationId xmlns:p14="http://schemas.microsoft.com/office/powerpoint/2010/main" val="3217466168"/>
      </p:ext>
    </p:extLst>
  </p:cSld>
  <p:clrMap bg1="dk1" tx1="lt1" bg2="dk2" tx2="lt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ransition>
    <p:fade/>
  </p:transition>
  <p:txStyles>
    <p:titleStyle>
      <a:lvl1pPr algn="l" defTabSz="761970" rtl="0" eaLnBrk="1" latinLnBrk="0" hangingPunct="1">
        <a:lnSpc>
          <a:spcPct val="90000"/>
        </a:lnSpc>
        <a:spcBef>
          <a:spcPct val="0"/>
        </a:spcBef>
        <a:buNone/>
        <a:defRPr sz="3667" kern="1200">
          <a:solidFill>
            <a:schemeClr val="tx1"/>
          </a:solidFill>
          <a:latin typeface="+mj-lt"/>
          <a:ea typeface="+mj-ea"/>
          <a:cs typeface="+mj-cs"/>
        </a:defRPr>
      </a:lvl1pPr>
    </p:titleStyle>
    <p:bodyStyle>
      <a:lvl1pPr marL="190492" indent="-190492" algn="l" defTabSz="761970" rtl="0" eaLnBrk="1" latinLnBrk="0" hangingPunct="1">
        <a:lnSpc>
          <a:spcPct val="90000"/>
        </a:lnSpc>
        <a:spcBef>
          <a:spcPts val="833"/>
        </a:spcBef>
        <a:buFont typeface="Arial" panose="020B0604020202020204" pitchFamily="34" charset="0"/>
        <a:buChar char="•"/>
        <a:defRPr sz="2333" kern="1200">
          <a:solidFill>
            <a:schemeClr val="tx1"/>
          </a:solidFill>
          <a:latin typeface="+mn-lt"/>
          <a:ea typeface="+mn-ea"/>
          <a:cs typeface="+mn-cs"/>
        </a:defRPr>
      </a:lvl1pPr>
      <a:lvl2pPr marL="571477" indent="-190492" algn="l" defTabSz="761970" rtl="0" eaLnBrk="1" latinLnBrk="0" hangingPunct="1">
        <a:lnSpc>
          <a:spcPct val="90000"/>
        </a:lnSpc>
        <a:spcBef>
          <a:spcPts val="417"/>
        </a:spcBef>
        <a:buFont typeface="Arial" panose="020B0604020202020204" pitchFamily="34" charset="0"/>
        <a:buChar char="•"/>
        <a:defRPr sz="2000" kern="1200">
          <a:solidFill>
            <a:schemeClr val="tx1"/>
          </a:solidFill>
          <a:latin typeface="+mn-lt"/>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tx1"/>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5" Type="http://schemas.microsoft.com/office/2007/relationships/hdphoto" Target="../media/hdphoto5.wdp"/><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533404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888B71-F226-4982-8A77-D73815B0B697}"/>
              </a:ext>
            </a:extLst>
          </p:cNvPr>
          <p:cNvSpPr/>
          <p:nvPr/>
        </p:nvSpPr>
        <p:spPr>
          <a:xfrm>
            <a:off x="0" y="0"/>
            <a:ext cx="10160000" cy="5715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91">
              <a:defRPr/>
            </a:pPr>
            <a:endParaRPr lang="en-US">
              <a:solidFill>
                <a:prstClr val="white"/>
              </a:solidFill>
              <a:latin typeface="Trebuchet MS"/>
            </a:endParaRPr>
          </a:p>
        </p:txBody>
      </p:sp>
      <p:pic>
        <p:nvPicPr>
          <p:cNvPr id="4" name="Picture 3" descr="A large stone building&#10;&#10;Description automatically generated">
            <a:extLst>
              <a:ext uri="{FF2B5EF4-FFF2-40B4-BE49-F238E27FC236}">
                <a16:creationId xmlns:a16="http://schemas.microsoft.com/office/drawing/2014/main" id="{76341FB0-73AB-483A-B436-0F86A13C6DC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834511" y="559288"/>
            <a:ext cx="6490978" cy="4596424"/>
          </a:xfrm>
          <a:prstGeom prst="rect">
            <a:avLst/>
          </a:prstGeom>
          <a:ln w="19050">
            <a:solidFill>
              <a:srgbClr val="FDF519"/>
            </a:solidFill>
          </a:ln>
        </p:spPr>
      </p:pic>
      <p:pic>
        <p:nvPicPr>
          <p:cNvPr id="5" name="Picture 4">
            <a:extLst>
              <a:ext uri="{FF2B5EF4-FFF2-40B4-BE49-F238E27FC236}">
                <a16:creationId xmlns:a16="http://schemas.microsoft.com/office/drawing/2014/main" id="{DABFFD06-A099-422D-9E0E-C71BAE413B32}"/>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1834511" y="559289"/>
            <a:ext cx="6490978" cy="4596423"/>
          </a:xfrm>
          <a:prstGeom prst="rect">
            <a:avLst/>
          </a:prstGeom>
          <a:ln w="19050">
            <a:solidFill>
              <a:srgbClr val="FDF519"/>
            </a:solidFill>
          </a:ln>
        </p:spPr>
      </p:pic>
      <p:sp>
        <p:nvSpPr>
          <p:cNvPr id="9" name="TextBox 8"/>
          <p:cNvSpPr txBox="1"/>
          <p:nvPr/>
        </p:nvSpPr>
        <p:spPr>
          <a:xfrm>
            <a:off x="5854090" y="144340"/>
            <a:ext cx="4121690" cy="1692771"/>
          </a:xfrm>
          <a:prstGeom prst="rect">
            <a:avLst/>
          </a:prstGeom>
          <a:gradFill>
            <a:gsLst>
              <a:gs pos="75000">
                <a:srgbClr val="7B57A7"/>
              </a:gs>
              <a:gs pos="42000">
                <a:srgbClr val="573C7C"/>
              </a:gs>
              <a:gs pos="0">
                <a:srgbClr val="0F0725"/>
              </a:gs>
            </a:gsLst>
            <a:lin ang="16200000" scaled="1"/>
          </a:gradFill>
          <a:ln w="12700">
            <a:solidFill>
              <a:srgbClr val="FDF519"/>
            </a:solidFill>
          </a:ln>
        </p:spPr>
        <p:txBody>
          <a:bodyPr wrap="square" rtlCol="0">
            <a:spAutoFit/>
          </a:bodyPr>
          <a:lstStyle/>
          <a:p>
            <a:pPr algn="ctr" defTabSz="114299">
              <a:defRPr/>
            </a:pPr>
            <a:r>
              <a:rPr lang="en-US" sz="2600" b="1" dirty="0">
                <a:solidFill>
                  <a:srgbClr val="FDF519"/>
                </a:solidFill>
                <a:latin typeface="CG Omega" panose="020B0502050508020304" pitchFamily="34" charset="0"/>
              </a:rPr>
              <a:t>“The church is the only organization on earth that exists for the sake of those who aren’t a part of it yet.”</a:t>
            </a:r>
          </a:p>
        </p:txBody>
      </p:sp>
      <p:sp>
        <p:nvSpPr>
          <p:cNvPr id="6" name="TextBox 5">
            <a:extLst>
              <a:ext uri="{FF2B5EF4-FFF2-40B4-BE49-F238E27FC236}">
                <a16:creationId xmlns:a16="http://schemas.microsoft.com/office/drawing/2014/main" id="{FB98D1C3-B06A-4A6B-9103-C46038091ADD}"/>
              </a:ext>
            </a:extLst>
          </p:cNvPr>
          <p:cNvSpPr txBox="1"/>
          <p:nvPr/>
        </p:nvSpPr>
        <p:spPr>
          <a:xfrm>
            <a:off x="5854090" y="144340"/>
            <a:ext cx="4121690" cy="1708160"/>
          </a:xfrm>
          <a:prstGeom prst="rect">
            <a:avLst/>
          </a:prstGeom>
          <a:gradFill>
            <a:gsLst>
              <a:gs pos="75000">
                <a:srgbClr val="7B57A7"/>
              </a:gs>
              <a:gs pos="42000">
                <a:srgbClr val="573C7C"/>
              </a:gs>
              <a:gs pos="0">
                <a:srgbClr val="0F0725"/>
              </a:gs>
            </a:gsLst>
            <a:lin ang="16200000" scaled="1"/>
          </a:gradFill>
          <a:ln w="12700">
            <a:solidFill>
              <a:srgbClr val="FDF519"/>
            </a:solidFill>
          </a:ln>
        </p:spPr>
        <p:txBody>
          <a:bodyPr wrap="square" rtlCol="0">
            <a:spAutoFit/>
          </a:bodyPr>
          <a:lstStyle/>
          <a:p>
            <a:pPr defTabSz="114299">
              <a:defRPr/>
            </a:pPr>
            <a:r>
              <a:rPr lang="en-US" sz="2100" b="1" spc="-100" dirty="0">
                <a:solidFill>
                  <a:prstClr val="white"/>
                </a:solidFill>
                <a:latin typeface="CG Omega" panose="020B0502050508020304" pitchFamily="34" charset="0"/>
              </a:rPr>
              <a:t>“Then they took him and brought 	him to a meeting of the </a:t>
            </a:r>
            <a:r>
              <a:rPr lang="en-US" sz="2100" b="1" spc="-100" dirty="0">
                <a:solidFill>
                  <a:srgbClr val="FDF519"/>
                </a:solidFill>
                <a:latin typeface="CG Omega" panose="020B0502050508020304" pitchFamily="34" charset="0"/>
              </a:rPr>
              <a:t>Areopagus</a:t>
            </a:r>
            <a:r>
              <a:rPr lang="en-US" sz="2100" b="1" spc="-100" dirty="0">
                <a:solidFill>
                  <a:prstClr val="white"/>
                </a:solidFill>
                <a:latin typeface="CG Omega" panose="020B0502050508020304" pitchFamily="34" charset="0"/>
              </a:rPr>
              <a:t>, 	where they said to him, ‘May we 	know what this new teaching is 	that you are presenting</a:t>
            </a:r>
            <a:r>
              <a:rPr lang="en-US" sz="2000" b="1" spc="-100" dirty="0">
                <a:solidFill>
                  <a:prstClr val="white"/>
                </a:solidFill>
                <a:latin typeface="CG Omega" panose="020B0502050508020304" pitchFamily="34" charset="0"/>
              </a:rPr>
              <a:t>?’”</a:t>
            </a:r>
            <a:r>
              <a:rPr lang="en-US" sz="2100" b="1" spc="-100" dirty="0">
                <a:solidFill>
                  <a:prstClr val="white"/>
                </a:solidFill>
                <a:latin typeface="CG Omega" panose="020B0502050508020304" pitchFamily="34" charset="0"/>
              </a:rPr>
              <a:t> </a:t>
            </a:r>
            <a:r>
              <a:rPr lang="en-US" sz="2000" b="1" spc="-100" dirty="0">
                <a:solidFill>
                  <a:srgbClr val="FDF519"/>
                </a:solidFill>
                <a:latin typeface="CG Omega" panose="020B0502050508020304" pitchFamily="34" charset="0"/>
              </a:rPr>
              <a:t>Acts 17:19</a:t>
            </a:r>
            <a:endParaRPr lang="en-US" sz="2100" b="1" spc="-100" dirty="0">
              <a:solidFill>
                <a:srgbClr val="FDF519"/>
              </a:solidFill>
              <a:latin typeface="CG Omega" panose="020B0502050508020304" pitchFamily="34" charset="0"/>
            </a:endParaRPr>
          </a:p>
        </p:txBody>
      </p:sp>
      <p:sp>
        <p:nvSpPr>
          <p:cNvPr id="7" name="Rectangle 6">
            <a:extLst>
              <a:ext uri="{FF2B5EF4-FFF2-40B4-BE49-F238E27FC236}">
                <a16:creationId xmlns:a16="http://schemas.microsoft.com/office/drawing/2014/main" id="{C74DCBC6-2377-4999-B8E3-BB35C1B48017}"/>
              </a:ext>
            </a:extLst>
          </p:cNvPr>
          <p:cNvSpPr/>
          <p:nvPr/>
        </p:nvSpPr>
        <p:spPr>
          <a:xfrm>
            <a:off x="0" y="-3"/>
            <a:ext cx="10160000" cy="5715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91">
              <a:defRPr/>
            </a:pPr>
            <a:endParaRPr lang="en-US" dirty="0">
              <a:solidFill>
                <a:prstClr val="white"/>
              </a:solidFill>
              <a:latin typeface="Trebuchet MS"/>
            </a:endParaRPr>
          </a:p>
        </p:txBody>
      </p:sp>
      <p:pic>
        <p:nvPicPr>
          <p:cNvPr id="8" name="Picture 7">
            <a:extLst>
              <a:ext uri="{FF2B5EF4-FFF2-40B4-BE49-F238E27FC236}">
                <a16:creationId xmlns:a16="http://schemas.microsoft.com/office/drawing/2014/main" id="{A5883EB2-41CF-4954-B7FB-5E4EF7D58D3A}"/>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p:blipFill>
        <p:spPr>
          <a:xfrm>
            <a:off x="1517537" y="414452"/>
            <a:ext cx="7124926" cy="4886095"/>
          </a:xfrm>
          <a:prstGeom prst="rect">
            <a:avLst/>
          </a:prstGeom>
          <a:ln w="19050">
            <a:solidFill>
              <a:srgbClr val="FDF519"/>
            </a:solidFill>
          </a:ln>
        </p:spPr>
      </p:pic>
    </p:spTree>
    <p:extLst>
      <p:ext uri="{BB962C8B-B14F-4D97-AF65-F5344CB8AC3E}">
        <p14:creationId xmlns:p14="http://schemas.microsoft.com/office/powerpoint/2010/main" val="3893856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anim calcmode="lin" valueType="num">
                                      <p:cBhvr>
                                        <p:cTn id="8" dur="750" fill="hold"/>
                                        <p:tgtEl>
                                          <p:spTgt spid="9"/>
                                        </p:tgtEl>
                                        <p:attrNameLst>
                                          <p:attrName>ppt_x</p:attrName>
                                        </p:attrNameLst>
                                      </p:cBhvr>
                                      <p:tavLst>
                                        <p:tav tm="0">
                                          <p:val>
                                            <p:strVal val="#ppt_x"/>
                                          </p:val>
                                        </p:tav>
                                        <p:tav tm="100000">
                                          <p:val>
                                            <p:strVal val="#ppt_x"/>
                                          </p:val>
                                        </p:tav>
                                      </p:tavLst>
                                    </p:anim>
                                    <p:anim calcmode="lin" valueType="num">
                                      <p:cBhvr>
                                        <p:cTn id="9" dur="75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10" presetClass="exit" presetSubtype="0" fill="hold" grpId="1" nodeType="afterEffect">
                                  <p:stCondLst>
                                    <p:cond delay="1000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dissolve">
                                      <p:cBhvr>
                                        <p:cTn id="26" dur="750"/>
                                        <p:tgtEl>
                                          <p:spTgt spid="5"/>
                                        </p:tgtEl>
                                      </p:cBhvr>
                                    </p:animEffect>
                                  </p:childTnLst>
                                </p:cTn>
                              </p:par>
                              <p:par>
                                <p:cTn id="27" presetID="9" presetClass="exit" presetSubtype="0" fill="hold" nodeType="withEffect">
                                  <p:stCondLst>
                                    <p:cond delay="0"/>
                                  </p:stCondLst>
                                  <p:childTnLst>
                                    <p:animEffect transition="out" filter="dissolve">
                                      <p:cBhvr>
                                        <p:cTn id="28" dur="750"/>
                                        <p:tgtEl>
                                          <p:spTgt spid="4"/>
                                        </p:tgtEl>
                                      </p:cBhvr>
                                    </p:animEffect>
                                    <p:set>
                                      <p:cBhvr>
                                        <p:cTn id="29" dur="1" fill="hold">
                                          <p:stCondLst>
                                            <p:cond delay="749"/>
                                          </p:stCondLst>
                                        </p:cTn>
                                        <p:tgtEl>
                                          <p:spTgt spid="4"/>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2"/>
                                        </p:tgtEl>
                                      </p:cBhvr>
                                    </p:animEffect>
                                    <p:set>
                                      <p:cBhvr>
                                        <p:cTn id="34" dur="1" fill="hold">
                                          <p:stCondLst>
                                            <p:cond delay="499"/>
                                          </p:stCondLst>
                                        </p:cTn>
                                        <p:tgtEl>
                                          <p:spTgt spid="2"/>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5"/>
                                        </p:tgtEl>
                                      </p:cBhvr>
                                    </p:animEffect>
                                    <p:set>
                                      <p:cBhvr>
                                        <p:cTn id="37" dur="1" fill="hold">
                                          <p:stCondLst>
                                            <p:cond delay="499"/>
                                          </p:stCondLst>
                                        </p:cTn>
                                        <p:tgtEl>
                                          <p:spTgt spid="5"/>
                                        </p:tgtEl>
                                        <p:attrNameLst>
                                          <p:attrName>style.visibility</p:attrName>
                                        </p:attrNameLst>
                                      </p:cBhvr>
                                      <p:to>
                                        <p:strVal val="hidden"/>
                                      </p:to>
                                    </p:set>
                                  </p:childTnLst>
                                </p:cTn>
                              </p:par>
                            </p:childTnLst>
                          </p:cTn>
                        </p:par>
                        <p:par>
                          <p:cTn id="38" fill="hold">
                            <p:stCondLst>
                              <p:cond delay="500"/>
                            </p:stCondLst>
                            <p:childTnLst>
                              <p:par>
                                <p:cTn id="39" presetID="42" presetClass="entr" presetSubtype="0"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750"/>
                                        <p:tgtEl>
                                          <p:spTgt spid="6"/>
                                        </p:tgtEl>
                                      </p:cBhvr>
                                    </p:animEffect>
                                    <p:anim calcmode="lin" valueType="num">
                                      <p:cBhvr>
                                        <p:cTn id="42" dur="750" fill="hold"/>
                                        <p:tgtEl>
                                          <p:spTgt spid="6"/>
                                        </p:tgtEl>
                                        <p:attrNameLst>
                                          <p:attrName>ppt_x</p:attrName>
                                        </p:attrNameLst>
                                      </p:cBhvr>
                                      <p:tavLst>
                                        <p:tav tm="0">
                                          <p:val>
                                            <p:strVal val="#ppt_x"/>
                                          </p:val>
                                        </p:tav>
                                        <p:tav tm="100000">
                                          <p:val>
                                            <p:strVal val="#ppt_x"/>
                                          </p:val>
                                        </p:tav>
                                      </p:tavLst>
                                    </p:anim>
                                    <p:anim calcmode="lin" valueType="num">
                                      <p:cBhvr>
                                        <p:cTn id="43" dur="75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750"/>
                                        <p:tgtEl>
                                          <p:spTgt spid="7"/>
                                        </p:tgtEl>
                                      </p:cBhvr>
                                    </p:animEffect>
                                  </p:childTnLst>
                                </p:cTn>
                              </p:par>
                              <p:par>
                                <p:cTn id="49" presetID="9" presetClass="entr" presetSubtype="0" fill="hold"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dissolve">
                                      <p:cBhvr>
                                        <p:cTn id="51"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9" grpId="0" animBg="1"/>
      <p:bldP spid="9" grpId="1"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F22A87-4640-45B5-9A78-5CE59ADD902B}"/>
              </a:ext>
            </a:extLst>
          </p:cNvPr>
          <p:cNvSpPr txBox="1"/>
          <p:nvPr/>
        </p:nvSpPr>
        <p:spPr>
          <a:xfrm>
            <a:off x="-1" y="228449"/>
            <a:ext cx="8277309" cy="707886"/>
          </a:xfrm>
          <a:prstGeom prst="rect">
            <a:avLst/>
          </a:prstGeom>
          <a:gradFill>
            <a:gsLst>
              <a:gs pos="75000">
                <a:srgbClr val="7B57A7"/>
              </a:gs>
              <a:gs pos="60000">
                <a:srgbClr val="573C7C"/>
              </a:gs>
              <a:gs pos="0">
                <a:srgbClr val="0F0725"/>
              </a:gs>
              <a:gs pos="100000">
                <a:srgbClr val="9F71D2"/>
              </a:gs>
            </a:gsLst>
            <a:lin ang="16200000" scaled="1"/>
          </a:gradFill>
          <a:ln>
            <a:solidFill>
              <a:srgbClr val="0F0F42"/>
            </a:solidFill>
          </a:ln>
          <a:effectLst/>
        </p:spPr>
        <p:txBody>
          <a:bodyPr wrap="square" rtlCol="0">
            <a:spAutoFit/>
          </a:bodyPr>
          <a:lstStyle/>
          <a:p>
            <a:pPr algn="ctr" defTabSz="914391">
              <a:defRPr/>
            </a:pPr>
            <a:r>
              <a:rPr lang="en-US" sz="4000" b="1" spc="100" dirty="0">
                <a:solidFill>
                  <a:srgbClr val="FDF519"/>
                </a:solidFill>
                <a:effectLst>
                  <a:outerShdw blurRad="50800" dist="38100" dir="16200000" rotWithShape="0">
                    <a:prstClr val="black">
                      <a:alpha val="70000"/>
                    </a:prstClr>
                  </a:outerShdw>
                </a:effectLst>
                <a:latin typeface="CG Omega" panose="020B0502050508020304" pitchFamily="34" charset="0"/>
              </a:rPr>
              <a:t>“I URGE YOU TO IMITATE ME!”</a:t>
            </a:r>
          </a:p>
        </p:txBody>
      </p:sp>
      <p:sp>
        <p:nvSpPr>
          <p:cNvPr id="3" name="TextBox 2">
            <a:extLst>
              <a:ext uri="{FF2B5EF4-FFF2-40B4-BE49-F238E27FC236}">
                <a16:creationId xmlns:a16="http://schemas.microsoft.com/office/drawing/2014/main" id="{56AE049D-7A9A-439C-87F0-D1C7F6F21015}"/>
              </a:ext>
            </a:extLst>
          </p:cNvPr>
          <p:cNvSpPr txBox="1"/>
          <p:nvPr/>
        </p:nvSpPr>
        <p:spPr>
          <a:xfrm>
            <a:off x="873050" y="1948315"/>
            <a:ext cx="3498290" cy="492443"/>
          </a:xfrm>
          <a:prstGeom prst="rect">
            <a:avLst/>
          </a:prstGeom>
          <a:gradFill>
            <a:gsLst>
              <a:gs pos="0">
                <a:srgbClr val="E9B61B"/>
              </a:gs>
              <a:gs pos="94000">
                <a:srgbClr val="FFFF14"/>
              </a:gs>
              <a:gs pos="100000">
                <a:srgbClr val="FEFA58"/>
              </a:gs>
            </a:gsLst>
            <a:lin ang="16200000" scaled="1"/>
          </a:gradFill>
          <a:ln>
            <a:solidFill>
              <a:srgbClr val="0F0F42"/>
            </a:solidFill>
          </a:ln>
          <a:effectLst/>
        </p:spPr>
        <p:txBody>
          <a:bodyPr wrap="square" rtlCol="0">
            <a:spAutoFit/>
          </a:bodyPr>
          <a:lstStyle/>
          <a:p>
            <a:pPr algn="ctr" defTabSz="914391">
              <a:defRPr/>
            </a:pPr>
            <a:r>
              <a:rPr lang="en-US" sz="2600" b="1" dirty="0">
                <a:solidFill>
                  <a:srgbClr val="0F0F42"/>
                </a:solidFill>
                <a:latin typeface="CG Omega" panose="020B0502050508020304" pitchFamily="34" charset="0"/>
              </a:rPr>
              <a:t>He opened his eyes.</a:t>
            </a:r>
          </a:p>
        </p:txBody>
      </p:sp>
      <p:sp>
        <p:nvSpPr>
          <p:cNvPr id="7" name="TextBox 6">
            <a:extLst>
              <a:ext uri="{FF2B5EF4-FFF2-40B4-BE49-F238E27FC236}">
                <a16:creationId xmlns:a16="http://schemas.microsoft.com/office/drawing/2014/main" id="{6585FA63-8A1B-4A1B-8C38-9FB915CA877D}"/>
              </a:ext>
            </a:extLst>
          </p:cNvPr>
          <p:cNvSpPr txBox="1"/>
          <p:nvPr/>
        </p:nvSpPr>
        <p:spPr>
          <a:xfrm>
            <a:off x="1777557" y="3076690"/>
            <a:ext cx="4928497" cy="830997"/>
          </a:xfrm>
          <a:prstGeom prst="rect">
            <a:avLst/>
          </a:prstGeom>
          <a:solidFill>
            <a:srgbClr val="C05DFF">
              <a:alpha val="40000"/>
            </a:srgbClr>
          </a:solidFill>
        </p:spPr>
        <p:txBody>
          <a:bodyPr wrap="square" rtlCol="0">
            <a:spAutoFit/>
          </a:bodyPr>
          <a:lstStyle/>
          <a:p>
            <a:pPr defTabSz="914391">
              <a:defRPr/>
            </a:pPr>
            <a:r>
              <a:rPr lang="en-US" sz="2400" b="1" dirty="0">
                <a:solidFill>
                  <a:prstClr val="white"/>
                </a:solidFill>
                <a:latin typeface="CG Omega" panose="020B0502050508020304" pitchFamily="34" charset="0"/>
              </a:rPr>
              <a:t>“As I walked around and looked…”</a:t>
            </a:r>
          </a:p>
          <a:p>
            <a:pPr defTabSz="914391">
              <a:defRPr/>
            </a:pPr>
            <a:r>
              <a:rPr lang="en-US" sz="2400" b="1" dirty="0">
                <a:solidFill>
                  <a:prstClr val="white"/>
                </a:solidFill>
                <a:latin typeface="CG Omega" panose="020B0502050508020304" pitchFamily="34" charset="0"/>
              </a:rPr>
              <a:t>			</a:t>
            </a:r>
            <a:r>
              <a:rPr lang="en-US" sz="2400" b="1" dirty="0">
                <a:solidFill>
                  <a:srgbClr val="FDF519"/>
                </a:solidFill>
                <a:latin typeface="CG Omega" panose="020B0502050508020304" pitchFamily="34" charset="0"/>
              </a:rPr>
              <a:t>Acts 17:23</a:t>
            </a:r>
          </a:p>
        </p:txBody>
      </p:sp>
      <p:sp>
        <p:nvSpPr>
          <p:cNvPr id="9" name="TextBox 8">
            <a:extLst>
              <a:ext uri="{FF2B5EF4-FFF2-40B4-BE49-F238E27FC236}">
                <a16:creationId xmlns:a16="http://schemas.microsoft.com/office/drawing/2014/main" id="{0F8C1D7A-5B3D-451C-84E5-13CFABCA5689}"/>
              </a:ext>
            </a:extLst>
          </p:cNvPr>
          <p:cNvSpPr txBox="1"/>
          <p:nvPr/>
        </p:nvSpPr>
        <p:spPr>
          <a:xfrm>
            <a:off x="2005495" y="3076687"/>
            <a:ext cx="4472797" cy="1569660"/>
          </a:xfrm>
          <a:prstGeom prst="rect">
            <a:avLst/>
          </a:prstGeom>
          <a:solidFill>
            <a:srgbClr val="C05DFF">
              <a:alpha val="40000"/>
            </a:srgbClr>
          </a:solidFill>
        </p:spPr>
        <p:txBody>
          <a:bodyPr wrap="square" rtlCol="0">
            <a:spAutoFit/>
          </a:bodyPr>
          <a:lstStyle/>
          <a:p>
            <a:pPr defTabSz="114299">
              <a:defRPr/>
            </a:pPr>
            <a:r>
              <a:rPr lang="en-US" sz="2400" b="1" dirty="0">
                <a:solidFill>
                  <a:prstClr val="white"/>
                </a:solidFill>
                <a:latin typeface="CG Omega" panose="020B0502050508020304" pitchFamily="34" charset="0"/>
              </a:rPr>
              <a:t>“…from Issachar, men who 	understood the times and knew 	what Israel should do...”</a:t>
            </a:r>
          </a:p>
          <a:p>
            <a:pPr defTabSz="914391">
              <a:defRPr/>
            </a:pPr>
            <a:r>
              <a:rPr lang="en-US" sz="2400" b="1" dirty="0">
                <a:solidFill>
                  <a:prstClr val="white"/>
                </a:solidFill>
                <a:latin typeface="CG Omega" panose="020B0502050508020304" pitchFamily="34" charset="0"/>
              </a:rPr>
              <a:t>	       </a:t>
            </a:r>
            <a:r>
              <a:rPr lang="en-US" sz="2400" b="1" dirty="0">
                <a:solidFill>
                  <a:srgbClr val="FDF519"/>
                </a:solidFill>
                <a:latin typeface="CG Omega" panose="020B0502050508020304" pitchFamily="34" charset="0"/>
              </a:rPr>
              <a:t>1 Chronicles 12:32</a:t>
            </a:r>
          </a:p>
        </p:txBody>
      </p:sp>
      <p:sp>
        <p:nvSpPr>
          <p:cNvPr id="8" name="TextBox 7">
            <a:extLst>
              <a:ext uri="{FF2B5EF4-FFF2-40B4-BE49-F238E27FC236}">
                <a16:creationId xmlns:a16="http://schemas.microsoft.com/office/drawing/2014/main" id="{644AA5F9-E3AC-4AAB-B19D-8E48BB951CEA}"/>
              </a:ext>
            </a:extLst>
          </p:cNvPr>
          <p:cNvSpPr txBox="1"/>
          <p:nvPr/>
        </p:nvSpPr>
        <p:spPr>
          <a:xfrm>
            <a:off x="1891373" y="2824284"/>
            <a:ext cx="4695536" cy="2308324"/>
          </a:xfrm>
          <a:prstGeom prst="rect">
            <a:avLst/>
          </a:prstGeom>
          <a:solidFill>
            <a:srgbClr val="C05DFF">
              <a:alpha val="40000"/>
            </a:srgbClr>
          </a:solidFill>
        </p:spPr>
        <p:txBody>
          <a:bodyPr wrap="square" rtlCol="0">
            <a:spAutoFit/>
          </a:bodyPr>
          <a:lstStyle/>
          <a:p>
            <a:pPr defTabSz="114299">
              <a:defRPr/>
            </a:pPr>
            <a:r>
              <a:rPr lang="en-US" sz="2400" b="1" dirty="0">
                <a:solidFill>
                  <a:prstClr val="white"/>
                </a:solidFill>
                <a:latin typeface="CG Omega" panose="020B0502050508020304" pitchFamily="34" charset="0"/>
              </a:rPr>
              <a:t>“So he reasoned in the </a:t>
            </a:r>
            <a:r>
              <a:rPr lang="en-US" sz="2400" b="1" dirty="0">
                <a:solidFill>
                  <a:srgbClr val="FDF519"/>
                </a:solidFill>
                <a:latin typeface="CG Omega" panose="020B0502050508020304" pitchFamily="34" charset="0"/>
              </a:rPr>
              <a:t>synagogue</a:t>
            </a:r>
            <a:r>
              <a:rPr lang="en-US" sz="2400" b="1" dirty="0">
                <a:solidFill>
                  <a:prstClr val="white"/>
                </a:solidFill>
                <a:latin typeface="CG Omega" panose="020B0502050508020304" pitchFamily="34" charset="0"/>
              </a:rPr>
              <a:t> 	with both Jews and God-fearing 	Greeks, as well as in the </a:t>
            </a:r>
            <a:r>
              <a:rPr lang="en-US" sz="2400" b="1" dirty="0">
                <a:solidFill>
                  <a:srgbClr val="FDF519"/>
                </a:solidFill>
                <a:latin typeface="CG Omega" panose="020B0502050508020304" pitchFamily="34" charset="0"/>
              </a:rPr>
              <a:t>market-	place</a:t>
            </a:r>
            <a:r>
              <a:rPr lang="en-US" sz="2400" b="1" dirty="0">
                <a:solidFill>
                  <a:prstClr val="white"/>
                </a:solidFill>
                <a:latin typeface="CG Omega" panose="020B0502050508020304" pitchFamily="34" charset="0"/>
              </a:rPr>
              <a:t> day by day with those who 	happened to be there.”</a:t>
            </a:r>
          </a:p>
          <a:p>
            <a:pPr defTabSz="914391">
              <a:defRPr/>
            </a:pPr>
            <a:r>
              <a:rPr lang="en-US" sz="2400" b="1" dirty="0">
                <a:solidFill>
                  <a:prstClr val="white"/>
                </a:solidFill>
                <a:latin typeface="CG Omega" panose="020B0502050508020304" pitchFamily="34" charset="0"/>
              </a:rPr>
              <a:t>			</a:t>
            </a:r>
            <a:r>
              <a:rPr lang="en-US" sz="2400" b="1" dirty="0">
                <a:solidFill>
                  <a:srgbClr val="FDF519"/>
                </a:solidFill>
                <a:latin typeface="CG Omega" panose="020B0502050508020304" pitchFamily="34" charset="0"/>
              </a:rPr>
              <a:t>Acts 17:17</a:t>
            </a:r>
          </a:p>
        </p:txBody>
      </p:sp>
    </p:spTree>
    <p:extLst>
      <p:ext uri="{BB962C8B-B14F-4D97-AF65-F5344CB8AC3E}">
        <p14:creationId xmlns:p14="http://schemas.microsoft.com/office/powerpoint/2010/main" val="2644858488"/>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grpId="1" nodeType="clickEffect">
                                  <p:stCondLst>
                                    <p:cond delay="0"/>
                                  </p:stCondLst>
                                  <p:childTnLst>
                                    <p:animEffect transition="out" filter="randombar(horizontal)">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par>
                                <p:cTn id="18" presetID="14" presetClass="entr" presetSubtype="1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randombar(horizont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xit" presetSubtype="10" fill="hold" grpId="1" nodeType="clickEffect">
                                  <p:stCondLst>
                                    <p:cond delay="0"/>
                                  </p:stCondLst>
                                  <p:childTnLst>
                                    <p:animEffect transition="out" filter="randombar(horizontal)">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par>
                                <p:cTn id="26" presetID="14" presetClass="entr" presetSubtype="1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7" grpId="1" animBg="1"/>
      <p:bldP spid="9" grpId="0" animBg="1"/>
      <p:bldP spid="8" grpId="0" animBg="1"/>
      <p:bldP spid="8"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AE049D-7A9A-439C-87F0-D1C7F6F21015}"/>
              </a:ext>
            </a:extLst>
          </p:cNvPr>
          <p:cNvSpPr txBox="1"/>
          <p:nvPr/>
        </p:nvSpPr>
        <p:spPr>
          <a:xfrm>
            <a:off x="873050" y="1948315"/>
            <a:ext cx="3498290" cy="492443"/>
          </a:xfrm>
          <a:prstGeom prst="rect">
            <a:avLst/>
          </a:prstGeom>
          <a:gradFill>
            <a:gsLst>
              <a:gs pos="0">
                <a:srgbClr val="E9B61B"/>
              </a:gs>
              <a:gs pos="94000">
                <a:srgbClr val="FFFF14"/>
              </a:gs>
              <a:gs pos="100000">
                <a:srgbClr val="FEFA58"/>
              </a:gs>
            </a:gsLst>
            <a:lin ang="16200000" scaled="1"/>
          </a:gradFill>
          <a:ln>
            <a:solidFill>
              <a:srgbClr val="0F0F42"/>
            </a:solidFill>
          </a:ln>
          <a:effectLst/>
        </p:spPr>
        <p:txBody>
          <a:bodyPr wrap="square" rtlCol="0">
            <a:spAutoFit/>
          </a:bodyPr>
          <a:lstStyle/>
          <a:p>
            <a:pPr algn="ctr" defTabSz="914391">
              <a:defRPr/>
            </a:pPr>
            <a:r>
              <a:rPr lang="en-US" sz="2600" b="1" dirty="0">
                <a:solidFill>
                  <a:srgbClr val="0F0F42"/>
                </a:solidFill>
                <a:latin typeface="CG Omega" panose="020B0502050508020304" pitchFamily="34" charset="0"/>
              </a:rPr>
              <a:t>He opened his eyes.</a:t>
            </a:r>
          </a:p>
        </p:txBody>
      </p:sp>
      <p:sp>
        <p:nvSpPr>
          <p:cNvPr id="4" name="TextBox 3">
            <a:extLst>
              <a:ext uri="{FF2B5EF4-FFF2-40B4-BE49-F238E27FC236}">
                <a16:creationId xmlns:a16="http://schemas.microsoft.com/office/drawing/2014/main" id="{9F8641FF-294A-450C-9D2F-D5D4326A32AB}"/>
              </a:ext>
            </a:extLst>
          </p:cNvPr>
          <p:cNvSpPr txBox="1"/>
          <p:nvPr/>
        </p:nvSpPr>
        <p:spPr>
          <a:xfrm>
            <a:off x="4545358" y="1948316"/>
            <a:ext cx="3498290" cy="492443"/>
          </a:xfrm>
          <a:prstGeom prst="rect">
            <a:avLst/>
          </a:prstGeom>
          <a:gradFill>
            <a:gsLst>
              <a:gs pos="0">
                <a:srgbClr val="E9B61B"/>
              </a:gs>
              <a:gs pos="94000">
                <a:srgbClr val="FFFF14"/>
              </a:gs>
              <a:gs pos="100000">
                <a:srgbClr val="FEFA58"/>
              </a:gs>
            </a:gsLst>
            <a:lin ang="16200000" scaled="1"/>
          </a:gradFill>
          <a:ln>
            <a:solidFill>
              <a:srgbClr val="0F0F42"/>
            </a:solidFill>
          </a:ln>
          <a:effectLst/>
        </p:spPr>
        <p:txBody>
          <a:bodyPr wrap="square" rtlCol="0">
            <a:spAutoFit/>
          </a:bodyPr>
          <a:lstStyle/>
          <a:p>
            <a:pPr algn="ctr" defTabSz="914391">
              <a:defRPr/>
            </a:pPr>
            <a:r>
              <a:rPr lang="en-US" sz="2600" b="1" dirty="0">
                <a:solidFill>
                  <a:srgbClr val="0F0F42"/>
                </a:solidFill>
                <a:latin typeface="CG Omega" panose="020B0502050508020304" pitchFamily="34" charset="0"/>
              </a:rPr>
              <a:t>He exposed his heart.</a:t>
            </a:r>
          </a:p>
        </p:txBody>
      </p:sp>
      <p:sp>
        <p:nvSpPr>
          <p:cNvPr id="24" name="Rectangle 23">
            <a:extLst>
              <a:ext uri="{FF2B5EF4-FFF2-40B4-BE49-F238E27FC236}">
                <a16:creationId xmlns:a16="http://schemas.microsoft.com/office/drawing/2014/main" id="{AE71F0D4-14A4-45DB-8C7E-D84672E3D07E}"/>
              </a:ext>
            </a:extLst>
          </p:cNvPr>
          <p:cNvSpPr/>
          <p:nvPr/>
        </p:nvSpPr>
        <p:spPr>
          <a:xfrm>
            <a:off x="873050" y="1940501"/>
            <a:ext cx="3498290" cy="500257"/>
          </a:xfrm>
          <a:prstGeom prst="rect">
            <a:avLst/>
          </a:prstGeom>
          <a:solidFill>
            <a:srgbClr val="DDDDD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D32F660-66BE-4F3C-9689-75BBDB70C3FB}"/>
              </a:ext>
            </a:extLst>
          </p:cNvPr>
          <p:cNvSpPr txBox="1"/>
          <p:nvPr/>
        </p:nvSpPr>
        <p:spPr>
          <a:xfrm>
            <a:off x="1649517" y="2975092"/>
            <a:ext cx="5179253" cy="1569660"/>
          </a:xfrm>
          <a:prstGeom prst="rect">
            <a:avLst/>
          </a:prstGeom>
          <a:solidFill>
            <a:srgbClr val="C05DFF">
              <a:alpha val="40000"/>
            </a:srgbClr>
          </a:solidFill>
        </p:spPr>
        <p:txBody>
          <a:bodyPr wrap="square" rtlCol="0">
            <a:spAutoFit/>
          </a:bodyPr>
          <a:lstStyle/>
          <a:p>
            <a:pPr defTabSz="114299">
              <a:defRPr/>
            </a:pPr>
            <a:r>
              <a:rPr lang="en-US" sz="2400" b="1" dirty="0">
                <a:solidFill>
                  <a:prstClr val="white"/>
                </a:solidFill>
                <a:latin typeface="CG Omega" panose="020B0502050508020304" pitchFamily="34" charset="0"/>
              </a:rPr>
              <a:t>“While Paul was waiting for them 	</a:t>
            </a:r>
          </a:p>
          <a:p>
            <a:pPr defTabSz="114299">
              <a:defRPr/>
            </a:pPr>
            <a:r>
              <a:rPr lang="en-US" sz="2400" b="1" dirty="0">
                <a:solidFill>
                  <a:prstClr val="white"/>
                </a:solidFill>
                <a:latin typeface="CG Omega" panose="020B0502050508020304" pitchFamily="34" charset="0"/>
              </a:rPr>
              <a:t>	in Athens, he was greatly distressed 	to see that the city was full of idols.”</a:t>
            </a:r>
          </a:p>
          <a:p>
            <a:pPr defTabSz="914391">
              <a:defRPr/>
            </a:pPr>
            <a:r>
              <a:rPr lang="en-US" sz="2400" b="1" dirty="0">
                <a:solidFill>
                  <a:prstClr val="white"/>
                </a:solidFill>
                <a:latin typeface="CG Omega" panose="020B0502050508020304" pitchFamily="34" charset="0"/>
              </a:rPr>
              <a:t>	       		     </a:t>
            </a:r>
            <a:r>
              <a:rPr lang="en-US" sz="2400" b="1" dirty="0">
                <a:solidFill>
                  <a:srgbClr val="FDF519"/>
                </a:solidFill>
                <a:latin typeface="CG Omega" panose="020B0502050508020304" pitchFamily="34" charset="0"/>
              </a:rPr>
              <a:t>Acts 17:16</a:t>
            </a:r>
          </a:p>
        </p:txBody>
      </p:sp>
      <p:sp>
        <p:nvSpPr>
          <p:cNvPr id="10" name="TextBox 9">
            <a:extLst>
              <a:ext uri="{FF2B5EF4-FFF2-40B4-BE49-F238E27FC236}">
                <a16:creationId xmlns:a16="http://schemas.microsoft.com/office/drawing/2014/main" id="{B9AE7B9D-EBF4-4141-AB6C-C1C34009A740}"/>
              </a:ext>
            </a:extLst>
          </p:cNvPr>
          <p:cNvSpPr txBox="1"/>
          <p:nvPr/>
        </p:nvSpPr>
        <p:spPr>
          <a:xfrm>
            <a:off x="1829698" y="2966470"/>
            <a:ext cx="4818886" cy="1938992"/>
          </a:xfrm>
          <a:prstGeom prst="rect">
            <a:avLst/>
          </a:prstGeom>
          <a:solidFill>
            <a:srgbClr val="C05DFF">
              <a:alpha val="40000"/>
            </a:srgbClr>
          </a:solidFill>
        </p:spPr>
        <p:txBody>
          <a:bodyPr wrap="square" rtlCol="0">
            <a:spAutoFit/>
          </a:bodyPr>
          <a:lstStyle/>
          <a:p>
            <a:pPr defTabSz="114299">
              <a:defRPr/>
            </a:pPr>
            <a:r>
              <a:rPr lang="en-US" sz="2400" b="1" dirty="0">
                <a:solidFill>
                  <a:prstClr val="white"/>
                </a:solidFill>
                <a:latin typeface="CG Omega" panose="020B0502050508020304" pitchFamily="34" charset="0"/>
              </a:rPr>
              <a:t>“Now while Paul waited for them 	at Athens, his spirit was provoked 	within him when he saw that the 	city was given over to idols.”</a:t>
            </a:r>
          </a:p>
          <a:p>
            <a:pPr defTabSz="914391">
              <a:defRPr/>
            </a:pPr>
            <a:r>
              <a:rPr lang="en-US" sz="2400" b="1" dirty="0">
                <a:solidFill>
                  <a:prstClr val="white"/>
                </a:solidFill>
                <a:latin typeface="CG Omega" panose="020B0502050508020304" pitchFamily="34" charset="0"/>
              </a:rPr>
              <a:t>	       		</a:t>
            </a:r>
            <a:r>
              <a:rPr lang="en-US" sz="2400" b="1" dirty="0">
                <a:solidFill>
                  <a:srgbClr val="FDF519"/>
                </a:solidFill>
                <a:latin typeface="CG Omega" panose="020B0502050508020304" pitchFamily="34" charset="0"/>
              </a:rPr>
              <a:t>Acts 17:16</a:t>
            </a:r>
          </a:p>
        </p:txBody>
      </p:sp>
      <p:pic>
        <p:nvPicPr>
          <p:cNvPr id="13" name="Picture 12" descr="A picture containing circuit, sign&#10;&#10;Description automatically generated">
            <a:extLst>
              <a:ext uri="{FF2B5EF4-FFF2-40B4-BE49-F238E27FC236}">
                <a16:creationId xmlns:a16="http://schemas.microsoft.com/office/drawing/2014/main" id="{6B92F65E-1CF2-4C35-BA88-69554F032AF0}"/>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t="10609" b="3744"/>
          <a:stretch/>
        </p:blipFill>
        <p:spPr>
          <a:xfrm>
            <a:off x="3117586" y="2700703"/>
            <a:ext cx="2245986" cy="2891873"/>
          </a:xfrm>
          <a:prstGeom prst="rect">
            <a:avLst/>
          </a:prstGeom>
          <a:ln>
            <a:solidFill>
              <a:srgbClr val="FDF519"/>
            </a:solidFill>
          </a:ln>
        </p:spPr>
      </p:pic>
      <p:sp>
        <p:nvSpPr>
          <p:cNvPr id="12" name="TextBox 11">
            <a:extLst>
              <a:ext uri="{FF2B5EF4-FFF2-40B4-BE49-F238E27FC236}">
                <a16:creationId xmlns:a16="http://schemas.microsoft.com/office/drawing/2014/main" id="{C2ECC7D8-DC82-4DCD-9DA8-DA8FD5689756}"/>
              </a:ext>
            </a:extLst>
          </p:cNvPr>
          <p:cNvSpPr txBox="1"/>
          <p:nvPr/>
        </p:nvSpPr>
        <p:spPr>
          <a:xfrm>
            <a:off x="1750929" y="2997104"/>
            <a:ext cx="5030519" cy="1938992"/>
          </a:xfrm>
          <a:prstGeom prst="rect">
            <a:avLst/>
          </a:prstGeom>
          <a:solidFill>
            <a:srgbClr val="C05DFF">
              <a:alpha val="40000"/>
            </a:srgbClr>
          </a:solidFill>
        </p:spPr>
        <p:txBody>
          <a:bodyPr wrap="square" rtlCol="0">
            <a:spAutoFit/>
          </a:bodyPr>
          <a:lstStyle/>
          <a:p>
            <a:pPr defTabSz="114299">
              <a:defRPr/>
            </a:pPr>
            <a:r>
              <a:rPr lang="en-US" sz="2400" b="1" dirty="0">
                <a:solidFill>
                  <a:prstClr val="white"/>
                </a:solidFill>
                <a:latin typeface="CG Omega" panose="020B0502050508020304" pitchFamily="34" charset="0"/>
              </a:rPr>
              <a:t>“For all the Athenians and the 	foreigners who were there spent 	their time in nothing else but either 	to tell or to hear some new thing.”</a:t>
            </a:r>
          </a:p>
          <a:p>
            <a:pPr defTabSz="914391">
              <a:defRPr/>
            </a:pPr>
            <a:r>
              <a:rPr lang="en-US" sz="2400" b="1" dirty="0">
                <a:solidFill>
                  <a:prstClr val="white"/>
                </a:solidFill>
                <a:latin typeface="CG Omega" panose="020B0502050508020304" pitchFamily="34" charset="0"/>
              </a:rPr>
              <a:t>	       		     </a:t>
            </a:r>
            <a:r>
              <a:rPr lang="en-US" sz="2400" b="1" dirty="0">
                <a:solidFill>
                  <a:srgbClr val="FDF519"/>
                </a:solidFill>
                <a:latin typeface="CG Omega" panose="020B0502050508020304" pitchFamily="34" charset="0"/>
              </a:rPr>
              <a:t>Acts 17:21</a:t>
            </a:r>
          </a:p>
        </p:txBody>
      </p:sp>
      <p:sp>
        <p:nvSpPr>
          <p:cNvPr id="14" name="Freeform: Shape 13">
            <a:extLst>
              <a:ext uri="{FF2B5EF4-FFF2-40B4-BE49-F238E27FC236}">
                <a16:creationId xmlns:a16="http://schemas.microsoft.com/office/drawing/2014/main" id="{C648EB63-C938-40E4-B245-0D325CC2F227}"/>
              </a:ext>
            </a:extLst>
          </p:cNvPr>
          <p:cNvSpPr/>
          <p:nvPr/>
        </p:nvSpPr>
        <p:spPr>
          <a:xfrm>
            <a:off x="5203921" y="3701865"/>
            <a:ext cx="1412272" cy="45719"/>
          </a:xfrm>
          <a:custGeom>
            <a:avLst/>
            <a:gdLst>
              <a:gd name="connsiteX0" fmla="*/ 0 w 5038530"/>
              <a:gd name="connsiteY0" fmla="*/ 55983 h 55983"/>
              <a:gd name="connsiteX1" fmla="*/ 1884783 w 5038530"/>
              <a:gd name="connsiteY1" fmla="*/ 9330 h 55983"/>
              <a:gd name="connsiteX2" fmla="*/ 3853542 w 5038530"/>
              <a:gd name="connsiteY2" fmla="*/ 0 h 55983"/>
              <a:gd name="connsiteX3" fmla="*/ 5038530 w 5038530"/>
              <a:gd name="connsiteY3" fmla="*/ 37322 h 55983"/>
            </a:gdLst>
            <a:ahLst/>
            <a:cxnLst>
              <a:cxn ang="0">
                <a:pos x="connsiteX0" y="connsiteY0"/>
              </a:cxn>
              <a:cxn ang="0">
                <a:pos x="connsiteX1" y="connsiteY1"/>
              </a:cxn>
              <a:cxn ang="0">
                <a:pos x="connsiteX2" y="connsiteY2"/>
              </a:cxn>
              <a:cxn ang="0">
                <a:pos x="connsiteX3" y="connsiteY3"/>
              </a:cxn>
            </a:cxnLst>
            <a:rect l="l" t="t" r="r" b="b"/>
            <a:pathLst>
              <a:path w="5038530" h="55983">
                <a:moveTo>
                  <a:pt x="0" y="55983"/>
                </a:moveTo>
                <a:lnTo>
                  <a:pt x="1884783" y="9330"/>
                </a:lnTo>
                <a:lnTo>
                  <a:pt x="3853542" y="0"/>
                </a:lnTo>
                <a:cubicBezTo>
                  <a:pt x="4379166" y="4665"/>
                  <a:pt x="4844142" y="20216"/>
                  <a:pt x="5038530" y="37322"/>
                </a:cubicBezTo>
              </a:path>
            </a:pathLst>
          </a:custGeom>
          <a:noFill/>
          <a:ln w="38100" cap="rnd">
            <a:solidFill>
              <a:srgbClr val="FDF51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16" name="TextBox 15">
            <a:extLst>
              <a:ext uri="{FF2B5EF4-FFF2-40B4-BE49-F238E27FC236}">
                <a16:creationId xmlns:a16="http://schemas.microsoft.com/office/drawing/2014/main" id="{A43460CB-A0AB-4D93-9C05-09E09146C2F6}"/>
              </a:ext>
            </a:extLst>
          </p:cNvPr>
          <p:cNvSpPr txBox="1"/>
          <p:nvPr/>
        </p:nvSpPr>
        <p:spPr>
          <a:xfrm>
            <a:off x="-1" y="228449"/>
            <a:ext cx="8277309" cy="707886"/>
          </a:xfrm>
          <a:prstGeom prst="rect">
            <a:avLst/>
          </a:prstGeom>
          <a:gradFill>
            <a:gsLst>
              <a:gs pos="75000">
                <a:srgbClr val="7B57A7"/>
              </a:gs>
              <a:gs pos="60000">
                <a:srgbClr val="573C7C"/>
              </a:gs>
              <a:gs pos="0">
                <a:srgbClr val="0F0725"/>
              </a:gs>
              <a:gs pos="100000">
                <a:srgbClr val="9F71D2"/>
              </a:gs>
            </a:gsLst>
            <a:lin ang="16200000" scaled="1"/>
          </a:gradFill>
          <a:ln>
            <a:solidFill>
              <a:srgbClr val="0F0F42"/>
            </a:solidFill>
          </a:ln>
          <a:effectLst/>
        </p:spPr>
        <p:txBody>
          <a:bodyPr wrap="square" rtlCol="0">
            <a:spAutoFit/>
          </a:bodyPr>
          <a:lstStyle/>
          <a:p>
            <a:pPr algn="ctr" defTabSz="914391">
              <a:defRPr/>
            </a:pPr>
            <a:r>
              <a:rPr lang="en-US" sz="4000" b="1" spc="100" dirty="0">
                <a:solidFill>
                  <a:srgbClr val="FDF519"/>
                </a:solidFill>
                <a:effectLst>
                  <a:outerShdw blurRad="50800" dist="38100" dir="16200000" rotWithShape="0">
                    <a:prstClr val="black">
                      <a:alpha val="70000"/>
                    </a:prstClr>
                  </a:outerShdw>
                </a:effectLst>
                <a:latin typeface="CG Omega" panose="020B0502050508020304" pitchFamily="34" charset="0"/>
              </a:rPr>
              <a:t>“I URGE YOU TO IMITATE ME!”</a:t>
            </a:r>
          </a:p>
        </p:txBody>
      </p:sp>
    </p:spTree>
    <p:extLst>
      <p:ext uri="{BB962C8B-B14F-4D97-AF65-F5344CB8AC3E}">
        <p14:creationId xmlns:p14="http://schemas.microsoft.com/office/powerpoint/2010/main" val="35836893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par>
                                <p:cTn id="13" presetID="14" presetClass="entr" presetSubtype="1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xit" presetSubtype="10" fill="hold" grpId="1" nodeType="clickEffect">
                                  <p:stCondLst>
                                    <p:cond delay="0"/>
                                  </p:stCondLst>
                                  <p:childTnLst>
                                    <p:animEffect transition="out" filter="randombar(horizontal)">
                                      <p:cBhvr>
                                        <p:cTn id="23" dur="500"/>
                                        <p:tgtEl>
                                          <p:spTgt spid="11"/>
                                        </p:tgtEl>
                                      </p:cBhvr>
                                    </p:animEffect>
                                    <p:set>
                                      <p:cBhvr>
                                        <p:cTn id="24" dur="1" fill="hold">
                                          <p:stCondLst>
                                            <p:cond delay="499"/>
                                          </p:stCondLst>
                                        </p:cTn>
                                        <p:tgtEl>
                                          <p:spTgt spid="11"/>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14"/>
                                        </p:tgtEl>
                                      </p:cBhvr>
                                    </p:animEffect>
                                    <p:set>
                                      <p:cBhvr>
                                        <p:cTn id="27" dur="1" fill="hold">
                                          <p:stCondLst>
                                            <p:cond delay="499"/>
                                          </p:stCondLst>
                                        </p:cTn>
                                        <p:tgtEl>
                                          <p:spTgt spid="14"/>
                                        </p:tgtEl>
                                        <p:attrNameLst>
                                          <p:attrName>style.visibility</p:attrName>
                                        </p:attrNameLst>
                                      </p:cBhvr>
                                      <p:to>
                                        <p:strVal val="hidden"/>
                                      </p:to>
                                    </p:set>
                                  </p:childTnLst>
                                </p:cTn>
                              </p:par>
                              <p:par>
                                <p:cTn id="28" presetID="14" presetClass="entr" presetSubtype="1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randombar(horizontal)">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xit" presetSubtype="10" fill="hold" grpId="1" nodeType="clickEffect">
                                  <p:stCondLst>
                                    <p:cond delay="0"/>
                                  </p:stCondLst>
                                  <p:childTnLst>
                                    <p:animEffect transition="out" filter="randombar(horizontal)">
                                      <p:cBhvr>
                                        <p:cTn id="34" dur="500"/>
                                        <p:tgtEl>
                                          <p:spTgt spid="12"/>
                                        </p:tgtEl>
                                      </p:cBhvr>
                                    </p:animEffect>
                                    <p:set>
                                      <p:cBhvr>
                                        <p:cTn id="35" dur="1" fill="hold">
                                          <p:stCondLst>
                                            <p:cond delay="499"/>
                                          </p:stCondLst>
                                        </p:cTn>
                                        <p:tgtEl>
                                          <p:spTgt spid="12"/>
                                        </p:tgtEl>
                                        <p:attrNameLst>
                                          <p:attrName>style.visibility</p:attrName>
                                        </p:attrNameLst>
                                      </p:cBhvr>
                                      <p:to>
                                        <p:strVal val="hidden"/>
                                      </p:to>
                                    </p:se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750"/>
                                        <p:tgtEl>
                                          <p:spTgt spid="13"/>
                                        </p:tgtEl>
                                      </p:cBhvr>
                                    </p:animEffect>
                                  </p:childTnLst>
                                </p:cTn>
                              </p:par>
                            </p:childTnLst>
                          </p:cTn>
                        </p:par>
                        <p:par>
                          <p:cTn id="40" fill="hold">
                            <p:stCondLst>
                              <p:cond delay="1250"/>
                            </p:stCondLst>
                            <p:childTnLst>
                              <p:par>
                                <p:cTn id="41" presetID="10" presetClass="exit" presetSubtype="0" fill="hold" nodeType="afterEffect">
                                  <p:stCondLst>
                                    <p:cond delay="15000"/>
                                  </p:stCondLst>
                                  <p:childTnLst>
                                    <p:animEffect transition="out" filter="fade">
                                      <p:cBhvr>
                                        <p:cTn id="42" dur="500"/>
                                        <p:tgtEl>
                                          <p:spTgt spid="13"/>
                                        </p:tgtEl>
                                      </p:cBhvr>
                                    </p:animEffect>
                                    <p:set>
                                      <p:cBhvr>
                                        <p:cTn id="43"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0" grpId="0" animBg="1"/>
      <p:bldP spid="10" grpId="1" animBg="1"/>
      <p:bldP spid="12" grpId="0" animBg="1"/>
      <p:bldP spid="12" grpId="1" animBg="1"/>
      <p:bldP spid="14" grpId="0" animBg="1"/>
      <p:bldP spid="1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873050" y="1948315"/>
            <a:ext cx="3498290" cy="492443"/>
          </a:xfrm>
          <a:prstGeom prst="rect">
            <a:avLst/>
          </a:prstGeom>
          <a:gradFill>
            <a:gsLst>
              <a:gs pos="0">
                <a:srgbClr val="E9B61B"/>
              </a:gs>
              <a:gs pos="94000">
                <a:srgbClr val="FFFF14"/>
              </a:gs>
              <a:gs pos="100000">
                <a:srgbClr val="FEFA58"/>
              </a:gs>
            </a:gsLst>
            <a:lin ang="16200000" scaled="1"/>
          </a:gradFill>
          <a:ln>
            <a:solidFill>
              <a:srgbClr val="0F0F42"/>
            </a:solidFill>
          </a:ln>
          <a:effectLst/>
        </p:spPr>
        <p:txBody>
          <a:bodyPr wrap="square" rtlCol="0">
            <a:spAutoFit/>
          </a:bodyPr>
          <a:lstStyle/>
          <a:p>
            <a:pPr algn="ctr" defTabSz="914391">
              <a:defRPr/>
            </a:pPr>
            <a:r>
              <a:rPr lang="en-US" sz="2600" b="1" dirty="0">
                <a:solidFill>
                  <a:srgbClr val="0F0F42"/>
                </a:solidFill>
                <a:latin typeface="CG Omega" panose="020B0502050508020304" pitchFamily="34" charset="0"/>
              </a:rPr>
              <a:t>He opened his eyes.</a:t>
            </a:r>
          </a:p>
        </p:txBody>
      </p:sp>
      <p:sp>
        <p:nvSpPr>
          <p:cNvPr id="20" name="Rectangle 19"/>
          <p:cNvSpPr/>
          <p:nvPr/>
        </p:nvSpPr>
        <p:spPr>
          <a:xfrm>
            <a:off x="873050" y="1940500"/>
            <a:ext cx="3498290" cy="492443"/>
          </a:xfrm>
          <a:prstGeom prst="rect">
            <a:avLst/>
          </a:prstGeom>
          <a:solidFill>
            <a:srgbClr val="DDDDD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B8CC865-1BB0-44D1-85BF-34B214EC53F7}"/>
              </a:ext>
            </a:extLst>
          </p:cNvPr>
          <p:cNvSpPr txBox="1"/>
          <p:nvPr/>
        </p:nvSpPr>
        <p:spPr>
          <a:xfrm>
            <a:off x="1617891" y="3579046"/>
            <a:ext cx="5839553" cy="1759456"/>
          </a:xfrm>
          <a:prstGeom prst="rect">
            <a:avLst/>
          </a:prstGeom>
          <a:solidFill>
            <a:srgbClr val="C05DFF">
              <a:alpha val="40000"/>
            </a:srgbClr>
          </a:solidFill>
        </p:spPr>
        <p:txBody>
          <a:bodyPr wrap="square" rtlCol="0">
            <a:spAutoFit/>
          </a:bodyPr>
          <a:lstStyle/>
          <a:p>
            <a:pPr defTabSz="114299">
              <a:lnSpc>
                <a:spcPts val="2600"/>
              </a:lnSpc>
              <a:defRPr/>
            </a:pPr>
            <a:r>
              <a:rPr lang="en-US" sz="2400" b="1" dirty="0">
                <a:solidFill>
                  <a:prstClr val="white"/>
                </a:solidFill>
                <a:latin typeface="CG Omega" panose="020B0502050508020304" pitchFamily="34" charset="0"/>
              </a:rPr>
              <a:t>“Therefore he reasoned in the synagogue 	with the Jews and with the Gentile 	worshipers, and in the	 marketplace daily 	with those who happened to be there.”  																																			</a:t>
            </a:r>
            <a:r>
              <a:rPr lang="en-US" sz="2400" b="1" dirty="0">
                <a:solidFill>
                  <a:srgbClr val="FDF519"/>
                </a:solidFill>
                <a:latin typeface="CG Omega" panose="020B0502050508020304" pitchFamily="34" charset="0"/>
              </a:rPr>
              <a:t>Acts 17:17</a:t>
            </a:r>
          </a:p>
        </p:txBody>
      </p:sp>
      <p:sp>
        <p:nvSpPr>
          <p:cNvPr id="4" name="TextBox 3">
            <a:extLst>
              <a:ext uri="{FF2B5EF4-FFF2-40B4-BE49-F238E27FC236}">
                <a16:creationId xmlns:a16="http://schemas.microsoft.com/office/drawing/2014/main" id="{9F8641FF-294A-450C-9D2F-D5D4326A32AB}"/>
              </a:ext>
            </a:extLst>
          </p:cNvPr>
          <p:cNvSpPr txBox="1"/>
          <p:nvPr/>
        </p:nvSpPr>
        <p:spPr>
          <a:xfrm>
            <a:off x="4545358" y="1948316"/>
            <a:ext cx="3498290" cy="492443"/>
          </a:xfrm>
          <a:prstGeom prst="rect">
            <a:avLst/>
          </a:prstGeom>
          <a:gradFill>
            <a:gsLst>
              <a:gs pos="0">
                <a:srgbClr val="E9B61B"/>
              </a:gs>
              <a:gs pos="94000">
                <a:srgbClr val="FFFF14"/>
              </a:gs>
              <a:gs pos="100000">
                <a:srgbClr val="FEFA58"/>
              </a:gs>
            </a:gsLst>
            <a:lin ang="16200000" scaled="1"/>
          </a:gradFill>
          <a:ln>
            <a:solidFill>
              <a:srgbClr val="0F0F42"/>
            </a:solidFill>
          </a:ln>
          <a:effectLst/>
        </p:spPr>
        <p:txBody>
          <a:bodyPr wrap="square" rtlCol="0">
            <a:spAutoFit/>
          </a:bodyPr>
          <a:lstStyle/>
          <a:p>
            <a:pPr algn="ctr" defTabSz="914391">
              <a:defRPr/>
            </a:pPr>
            <a:r>
              <a:rPr lang="en-US" sz="2600" b="1" dirty="0">
                <a:solidFill>
                  <a:srgbClr val="0F0F42"/>
                </a:solidFill>
                <a:latin typeface="CG Omega" panose="020B0502050508020304" pitchFamily="34" charset="0"/>
              </a:rPr>
              <a:t>He exposed his heart.</a:t>
            </a:r>
          </a:p>
        </p:txBody>
      </p:sp>
      <p:sp>
        <p:nvSpPr>
          <p:cNvPr id="25" name="Rectangle 24">
            <a:extLst>
              <a:ext uri="{FF2B5EF4-FFF2-40B4-BE49-F238E27FC236}">
                <a16:creationId xmlns:a16="http://schemas.microsoft.com/office/drawing/2014/main" id="{1720820A-03D2-4508-8D4E-4091D40F3A22}"/>
              </a:ext>
            </a:extLst>
          </p:cNvPr>
          <p:cNvSpPr/>
          <p:nvPr/>
        </p:nvSpPr>
        <p:spPr>
          <a:xfrm>
            <a:off x="4545358" y="1940501"/>
            <a:ext cx="3498290" cy="497900"/>
          </a:xfrm>
          <a:prstGeom prst="rect">
            <a:avLst/>
          </a:prstGeom>
          <a:solidFill>
            <a:srgbClr val="DDDDD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FEB1C6EE-A329-4D10-A874-999C7541365B}"/>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5056904" y="2594211"/>
            <a:ext cx="1975693" cy="3000129"/>
          </a:xfrm>
          <a:prstGeom prst="rect">
            <a:avLst/>
          </a:prstGeom>
          <a:ln>
            <a:solidFill>
              <a:srgbClr val="FDF519"/>
            </a:solidFill>
          </a:ln>
        </p:spPr>
      </p:pic>
      <p:sp>
        <p:nvSpPr>
          <p:cNvPr id="5" name="TextBox 4">
            <a:extLst>
              <a:ext uri="{FF2B5EF4-FFF2-40B4-BE49-F238E27FC236}">
                <a16:creationId xmlns:a16="http://schemas.microsoft.com/office/drawing/2014/main" id="{8642F776-6188-49AD-B6D9-545C0531F8F9}"/>
              </a:ext>
            </a:extLst>
          </p:cNvPr>
          <p:cNvSpPr txBox="1"/>
          <p:nvPr/>
        </p:nvSpPr>
        <p:spPr>
          <a:xfrm>
            <a:off x="873050" y="2720253"/>
            <a:ext cx="3498290" cy="492443"/>
          </a:xfrm>
          <a:prstGeom prst="rect">
            <a:avLst/>
          </a:prstGeom>
          <a:gradFill>
            <a:gsLst>
              <a:gs pos="0">
                <a:srgbClr val="E9B61B"/>
              </a:gs>
              <a:gs pos="94000">
                <a:srgbClr val="FFFF14"/>
              </a:gs>
              <a:gs pos="100000">
                <a:srgbClr val="FEFA58"/>
              </a:gs>
            </a:gsLst>
            <a:lin ang="16200000" scaled="1"/>
          </a:gradFill>
          <a:ln>
            <a:solidFill>
              <a:srgbClr val="0F0F42"/>
            </a:solidFill>
          </a:ln>
          <a:effectLst/>
        </p:spPr>
        <p:txBody>
          <a:bodyPr wrap="square" rtlCol="0">
            <a:spAutoFit/>
          </a:bodyPr>
          <a:lstStyle/>
          <a:p>
            <a:pPr algn="ctr" defTabSz="914391">
              <a:defRPr/>
            </a:pPr>
            <a:r>
              <a:rPr lang="en-US" sz="2600" b="1" dirty="0">
                <a:solidFill>
                  <a:srgbClr val="0F0F42"/>
                </a:solidFill>
                <a:latin typeface="CG Omega" panose="020B0502050508020304" pitchFamily="34" charset="0"/>
              </a:rPr>
              <a:t>He engaged his mind.</a:t>
            </a:r>
          </a:p>
        </p:txBody>
      </p:sp>
      <p:sp>
        <p:nvSpPr>
          <p:cNvPr id="15" name="TextBox 14">
            <a:extLst>
              <a:ext uri="{FF2B5EF4-FFF2-40B4-BE49-F238E27FC236}">
                <a16:creationId xmlns:a16="http://schemas.microsoft.com/office/drawing/2014/main" id="{3CB10B5B-4775-4AF7-9C03-0AB53D0C8279}"/>
              </a:ext>
            </a:extLst>
          </p:cNvPr>
          <p:cNvSpPr txBox="1"/>
          <p:nvPr/>
        </p:nvSpPr>
        <p:spPr>
          <a:xfrm>
            <a:off x="1937872" y="3572064"/>
            <a:ext cx="4704348" cy="1938992"/>
          </a:xfrm>
          <a:prstGeom prst="rect">
            <a:avLst/>
          </a:prstGeom>
          <a:solidFill>
            <a:srgbClr val="C05DFF">
              <a:alpha val="40000"/>
            </a:srgbClr>
          </a:solidFill>
        </p:spPr>
        <p:txBody>
          <a:bodyPr wrap="square" rtlCol="0">
            <a:spAutoFit/>
          </a:bodyPr>
          <a:lstStyle/>
          <a:p>
            <a:pPr defTabSz="114299">
              <a:defRPr/>
            </a:pPr>
            <a:r>
              <a:rPr lang="en-US" sz="2400" b="1" dirty="0">
                <a:solidFill>
                  <a:prstClr val="white"/>
                </a:solidFill>
                <a:latin typeface="CG Omega" panose="020B0502050508020304" pitchFamily="34" charset="0"/>
              </a:rPr>
              <a:t>“As was his custom, Paul went 	into the synagogue, and on three 	Sabbath days he reasoned with 	them from the Scriptures.”</a:t>
            </a:r>
          </a:p>
          <a:p>
            <a:pPr defTabSz="914391">
              <a:defRPr/>
            </a:pPr>
            <a:r>
              <a:rPr lang="en-US" sz="2400" b="1" dirty="0">
                <a:solidFill>
                  <a:prstClr val="white"/>
                </a:solidFill>
                <a:latin typeface="CG Omega" panose="020B0502050508020304" pitchFamily="34" charset="0"/>
              </a:rPr>
              <a:t>	       		</a:t>
            </a:r>
            <a:r>
              <a:rPr lang="en-US" sz="2400" b="1" dirty="0">
                <a:solidFill>
                  <a:srgbClr val="FDF519"/>
                </a:solidFill>
                <a:latin typeface="CG Omega" panose="020B0502050508020304" pitchFamily="34" charset="0"/>
              </a:rPr>
              <a:t>Acts 17:2</a:t>
            </a:r>
          </a:p>
        </p:txBody>
      </p:sp>
      <p:sp>
        <p:nvSpPr>
          <p:cNvPr id="16" name="TextBox 15">
            <a:extLst>
              <a:ext uri="{FF2B5EF4-FFF2-40B4-BE49-F238E27FC236}">
                <a16:creationId xmlns:a16="http://schemas.microsoft.com/office/drawing/2014/main" id="{5F10D29E-9E4D-4CEC-957F-FFEFFFBE700C}"/>
              </a:ext>
            </a:extLst>
          </p:cNvPr>
          <p:cNvSpPr txBox="1"/>
          <p:nvPr/>
        </p:nvSpPr>
        <p:spPr>
          <a:xfrm>
            <a:off x="1801451" y="3679446"/>
            <a:ext cx="4822084" cy="1200329"/>
          </a:xfrm>
          <a:prstGeom prst="rect">
            <a:avLst/>
          </a:prstGeom>
          <a:solidFill>
            <a:srgbClr val="C05DFF">
              <a:alpha val="40000"/>
            </a:srgbClr>
          </a:solidFill>
        </p:spPr>
        <p:txBody>
          <a:bodyPr wrap="square" rtlCol="0">
            <a:spAutoFit/>
          </a:bodyPr>
          <a:lstStyle/>
          <a:p>
            <a:pPr defTabSz="114299">
              <a:defRPr/>
            </a:pPr>
            <a:r>
              <a:rPr lang="en-US" sz="2400" b="1" dirty="0">
                <a:solidFill>
                  <a:prstClr val="white"/>
                </a:solidFill>
                <a:latin typeface="CG Omega" panose="020B0502050508020304" pitchFamily="34" charset="0"/>
              </a:rPr>
              <a:t>“Every Sabbath he reasoned in </a:t>
            </a:r>
          </a:p>
          <a:p>
            <a:pPr defTabSz="114299">
              <a:defRPr/>
            </a:pPr>
            <a:r>
              <a:rPr lang="en-US" sz="2400" b="1" dirty="0">
                <a:solidFill>
                  <a:prstClr val="white"/>
                </a:solidFill>
                <a:latin typeface="CG Omega" panose="020B0502050508020304" pitchFamily="34" charset="0"/>
              </a:rPr>
              <a:t>	the synagogue, trying to persuade 	Jews and Greeks.”	     </a:t>
            </a:r>
            <a:r>
              <a:rPr lang="en-US" sz="2400" b="1" dirty="0">
                <a:solidFill>
                  <a:srgbClr val="FDF519"/>
                </a:solidFill>
                <a:latin typeface="CG Omega" panose="020B0502050508020304" pitchFamily="34" charset="0"/>
              </a:rPr>
              <a:t>Acts 18:4</a:t>
            </a:r>
          </a:p>
        </p:txBody>
      </p:sp>
      <p:sp>
        <p:nvSpPr>
          <p:cNvPr id="19" name="Freeform: Shape 18">
            <a:extLst>
              <a:ext uri="{FF2B5EF4-FFF2-40B4-BE49-F238E27FC236}">
                <a16:creationId xmlns:a16="http://schemas.microsoft.com/office/drawing/2014/main" id="{4588D326-69CB-4E91-B0FB-4389ABB6BE6D}"/>
              </a:ext>
            </a:extLst>
          </p:cNvPr>
          <p:cNvSpPr/>
          <p:nvPr/>
        </p:nvSpPr>
        <p:spPr>
          <a:xfrm>
            <a:off x="3603536" y="3920115"/>
            <a:ext cx="1283884" cy="45719"/>
          </a:xfrm>
          <a:custGeom>
            <a:avLst/>
            <a:gdLst>
              <a:gd name="connsiteX0" fmla="*/ 0 w 5038530"/>
              <a:gd name="connsiteY0" fmla="*/ 55983 h 55983"/>
              <a:gd name="connsiteX1" fmla="*/ 1884783 w 5038530"/>
              <a:gd name="connsiteY1" fmla="*/ 9330 h 55983"/>
              <a:gd name="connsiteX2" fmla="*/ 3853542 w 5038530"/>
              <a:gd name="connsiteY2" fmla="*/ 0 h 55983"/>
              <a:gd name="connsiteX3" fmla="*/ 5038530 w 5038530"/>
              <a:gd name="connsiteY3" fmla="*/ 37322 h 55983"/>
            </a:gdLst>
            <a:ahLst/>
            <a:cxnLst>
              <a:cxn ang="0">
                <a:pos x="connsiteX0" y="connsiteY0"/>
              </a:cxn>
              <a:cxn ang="0">
                <a:pos x="connsiteX1" y="connsiteY1"/>
              </a:cxn>
              <a:cxn ang="0">
                <a:pos x="connsiteX2" y="connsiteY2"/>
              </a:cxn>
              <a:cxn ang="0">
                <a:pos x="connsiteX3" y="connsiteY3"/>
              </a:cxn>
            </a:cxnLst>
            <a:rect l="l" t="t" r="r" b="b"/>
            <a:pathLst>
              <a:path w="5038530" h="55983">
                <a:moveTo>
                  <a:pt x="0" y="55983"/>
                </a:moveTo>
                <a:lnTo>
                  <a:pt x="1884783" y="9330"/>
                </a:lnTo>
                <a:lnTo>
                  <a:pt x="3853542" y="0"/>
                </a:lnTo>
                <a:cubicBezTo>
                  <a:pt x="4379166" y="4665"/>
                  <a:pt x="4844142" y="20216"/>
                  <a:pt x="5038530" y="37322"/>
                </a:cubicBezTo>
              </a:path>
            </a:pathLst>
          </a:custGeom>
          <a:noFill/>
          <a:ln w="38100" cap="rnd">
            <a:solidFill>
              <a:srgbClr val="FDF51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23" name="Freeform: Shape 22">
            <a:extLst>
              <a:ext uri="{FF2B5EF4-FFF2-40B4-BE49-F238E27FC236}">
                <a16:creationId xmlns:a16="http://schemas.microsoft.com/office/drawing/2014/main" id="{FD44C488-C6BD-4867-94BD-80C3F6B18644}"/>
              </a:ext>
            </a:extLst>
          </p:cNvPr>
          <p:cNvSpPr/>
          <p:nvPr/>
        </p:nvSpPr>
        <p:spPr>
          <a:xfrm>
            <a:off x="4338609" y="4664110"/>
            <a:ext cx="1283884" cy="45719"/>
          </a:xfrm>
          <a:custGeom>
            <a:avLst/>
            <a:gdLst>
              <a:gd name="connsiteX0" fmla="*/ 0 w 5038530"/>
              <a:gd name="connsiteY0" fmla="*/ 55983 h 55983"/>
              <a:gd name="connsiteX1" fmla="*/ 1884783 w 5038530"/>
              <a:gd name="connsiteY1" fmla="*/ 9330 h 55983"/>
              <a:gd name="connsiteX2" fmla="*/ 3853542 w 5038530"/>
              <a:gd name="connsiteY2" fmla="*/ 0 h 55983"/>
              <a:gd name="connsiteX3" fmla="*/ 5038530 w 5038530"/>
              <a:gd name="connsiteY3" fmla="*/ 37322 h 55983"/>
            </a:gdLst>
            <a:ahLst/>
            <a:cxnLst>
              <a:cxn ang="0">
                <a:pos x="connsiteX0" y="connsiteY0"/>
              </a:cxn>
              <a:cxn ang="0">
                <a:pos x="connsiteX1" y="connsiteY1"/>
              </a:cxn>
              <a:cxn ang="0">
                <a:pos x="connsiteX2" y="connsiteY2"/>
              </a:cxn>
              <a:cxn ang="0">
                <a:pos x="connsiteX3" y="connsiteY3"/>
              </a:cxn>
            </a:cxnLst>
            <a:rect l="l" t="t" r="r" b="b"/>
            <a:pathLst>
              <a:path w="5038530" h="55983">
                <a:moveTo>
                  <a:pt x="0" y="55983"/>
                </a:moveTo>
                <a:lnTo>
                  <a:pt x="1884783" y="9330"/>
                </a:lnTo>
                <a:lnTo>
                  <a:pt x="3853542" y="0"/>
                </a:lnTo>
                <a:cubicBezTo>
                  <a:pt x="4379166" y="4665"/>
                  <a:pt x="4844142" y="20216"/>
                  <a:pt x="5038530" y="37322"/>
                </a:cubicBezTo>
              </a:path>
            </a:pathLst>
          </a:custGeom>
          <a:noFill/>
          <a:ln w="38100" cap="rnd">
            <a:solidFill>
              <a:srgbClr val="FDF51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26" name="Freeform: Shape 25">
            <a:extLst>
              <a:ext uri="{FF2B5EF4-FFF2-40B4-BE49-F238E27FC236}">
                <a16:creationId xmlns:a16="http://schemas.microsoft.com/office/drawing/2014/main" id="{FE915038-E6FC-4570-962B-B7A517DC843A}"/>
              </a:ext>
            </a:extLst>
          </p:cNvPr>
          <p:cNvSpPr/>
          <p:nvPr/>
        </p:nvSpPr>
        <p:spPr>
          <a:xfrm>
            <a:off x="4426242" y="4049114"/>
            <a:ext cx="1167167" cy="45719"/>
          </a:xfrm>
          <a:custGeom>
            <a:avLst/>
            <a:gdLst>
              <a:gd name="connsiteX0" fmla="*/ 0 w 5038530"/>
              <a:gd name="connsiteY0" fmla="*/ 55983 h 55983"/>
              <a:gd name="connsiteX1" fmla="*/ 1884783 w 5038530"/>
              <a:gd name="connsiteY1" fmla="*/ 9330 h 55983"/>
              <a:gd name="connsiteX2" fmla="*/ 3853542 w 5038530"/>
              <a:gd name="connsiteY2" fmla="*/ 0 h 55983"/>
              <a:gd name="connsiteX3" fmla="*/ 5038530 w 5038530"/>
              <a:gd name="connsiteY3" fmla="*/ 37322 h 55983"/>
            </a:gdLst>
            <a:ahLst/>
            <a:cxnLst>
              <a:cxn ang="0">
                <a:pos x="connsiteX0" y="connsiteY0"/>
              </a:cxn>
              <a:cxn ang="0">
                <a:pos x="connsiteX1" y="connsiteY1"/>
              </a:cxn>
              <a:cxn ang="0">
                <a:pos x="connsiteX2" y="connsiteY2"/>
              </a:cxn>
              <a:cxn ang="0">
                <a:pos x="connsiteX3" y="connsiteY3"/>
              </a:cxn>
            </a:cxnLst>
            <a:rect l="l" t="t" r="r" b="b"/>
            <a:pathLst>
              <a:path w="5038530" h="55983">
                <a:moveTo>
                  <a:pt x="0" y="55983"/>
                </a:moveTo>
                <a:lnTo>
                  <a:pt x="1884783" y="9330"/>
                </a:lnTo>
                <a:lnTo>
                  <a:pt x="3853542" y="0"/>
                </a:lnTo>
                <a:cubicBezTo>
                  <a:pt x="4379166" y="4665"/>
                  <a:pt x="4844142" y="20216"/>
                  <a:pt x="5038530" y="37322"/>
                </a:cubicBezTo>
              </a:path>
            </a:pathLst>
          </a:custGeom>
          <a:noFill/>
          <a:ln w="38100" cap="rnd">
            <a:solidFill>
              <a:srgbClr val="FDF51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22" name="TextBox 21">
            <a:extLst>
              <a:ext uri="{FF2B5EF4-FFF2-40B4-BE49-F238E27FC236}">
                <a16:creationId xmlns:a16="http://schemas.microsoft.com/office/drawing/2014/main" id="{0C97F8EB-2CA9-4225-9E87-0634D2E7A500}"/>
              </a:ext>
            </a:extLst>
          </p:cNvPr>
          <p:cNvSpPr txBox="1"/>
          <p:nvPr/>
        </p:nvSpPr>
        <p:spPr>
          <a:xfrm>
            <a:off x="-1" y="228449"/>
            <a:ext cx="8277309" cy="707886"/>
          </a:xfrm>
          <a:prstGeom prst="rect">
            <a:avLst/>
          </a:prstGeom>
          <a:gradFill>
            <a:gsLst>
              <a:gs pos="75000">
                <a:srgbClr val="7B57A7"/>
              </a:gs>
              <a:gs pos="60000">
                <a:srgbClr val="573C7C"/>
              </a:gs>
              <a:gs pos="0">
                <a:srgbClr val="0F0725"/>
              </a:gs>
              <a:gs pos="100000">
                <a:srgbClr val="9F71D2"/>
              </a:gs>
            </a:gsLst>
            <a:lin ang="16200000" scaled="1"/>
          </a:gradFill>
          <a:ln>
            <a:solidFill>
              <a:srgbClr val="0F0F42"/>
            </a:solidFill>
          </a:ln>
          <a:effectLst/>
        </p:spPr>
        <p:txBody>
          <a:bodyPr wrap="square" rtlCol="0">
            <a:spAutoFit/>
          </a:bodyPr>
          <a:lstStyle/>
          <a:p>
            <a:pPr algn="ctr" defTabSz="914391">
              <a:defRPr/>
            </a:pPr>
            <a:r>
              <a:rPr lang="en-US" sz="4000" b="1" spc="100" dirty="0">
                <a:solidFill>
                  <a:srgbClr val="FDF519"/>
                </a:solidFill>
                <a:effectLst>
                  <a:outerShdw blurRad="50800" dist="38100" dir="16200000" rotWithShape="0">
                    <a:prstClr val="black">
                      <a:alpha val="70000"/>
                    </a:prstClr>
                  </a:outerShdw>
                </a:effectLst>
                <a:latin typeface="CG Omega" panose="020B0502050508020304" pitchFamily="34" charset="0"/>
              </a:rPr>
              <a:t>“I URGE YOU TO IMITATE ME!”</a:t>
            </a:r>
          </a:p>
        </p:txBody>
      </p:sp>
    </p:spTree>
    <p:extLst>
      <p:ext uri="{BB962C8B-B14F-4D97-AF65-F5344CB8AC3E}">
        <p14:creationId xmlns:p14="http://schemas.microsoft.com/office/powerpoint/2010/main" val="38780877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xit" presetSubtype="10" fill="hold" grpId="1" nodeType="clickEffect">
                                  <p:stCondLst>
                                    <p:cond delay="0"/>
                                  </p:stCondLst>
                                  <p:childTnLst>
                                    <p:animEffect transition="out" filter="randombar(horizontal)">
                                      <p:cBhvr>
                                        <p:cTn id="15" dur="500"/>
                                        <p:tgtEl>
                                          <p:spTgt spid="14"/>
                                        </p:tgtEl>
                                      </p:cBhvr>
                                    </p:animEffect>
                                    <p:set>
                                      <p:cBhvr>
                                        <p:cTn id="16" dur="1" fill="hold">
                                          <p:stCondLst>
                                            <p:cond delay="499"/>
                                          </p:stCondLst>
                                        </p:cTn>
                                        <p:tgtEl>
                                          <p:spTgt spid="14"/>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500"/>
                                        <p:tgtEl>
                                          <p:spTgt spid="19"/>
                                        </p:tgtEl>
                                      </p:cBhvr>
                                    </p:animEffect>
                                    <p:set>
                                      <p:cBhvr>
                                        <p:cTn id="19" dur="1" fill="hold">
                                          <p:stCondLst>
                                            <p:cond delay="499"/>
                                          </p:stCondLst>
                                        </p:cTn>
                                        <p:tgtEl>
                                          <p:spTgt spid="19"/>
                                        </p:tgtEl>
                                        <p:attrNameLst>
                                          <p:attrName>style.visibility</p:attrName>
                                        </p:attrNameLst>
                                      </p:cBhvr>
                                      <p:to>
                                        <p:strVal val="hidden"/>
                                      </p:to>
                                    </p:set>
                                  </p:childTnLst>
                                </p:cTn>
                              </p:par>
                              <p:par>
                                <p:cTn id="20" presetID="14" presetClass="entr" presetSubtype="1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horizontal)">
                                      <p:cBhvr>
                                        <p:cTn id="22" dur="500"/>
                                        <p:tgtEl>
                                          <p:spTgt spid="15"/>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xit" presetSubtype="10" fill="hold" grpId="1" nodeType="clickEffect">
                                  <p:stCondLst>
                                    <p:cond delay="0"/>
                                  </p:stCondLst>
                                  <p:childTnLst>
                                    <p:animEffect transition="out" filter="randombar(horizontal)">
                                      <p:cBhvr>
                                        <p:cTn id="30" dur="500"/>
                                        <p:tgtEl>
                                          <p:spTgt spid="15"/>
                                        </p:tgtEl>
                                      </p:cBhvr>
                                    </p:animEffect>
                                    <p:set>
                                      <p:cBhvr>
                                        <p:cTn id="31" dur="1" fill="hold">
                                          <p:stCondLst>
                                            <p:cond delay="499"/>
                                          </p:stCondLst>
                                        </p:cTn>
                                        <p:tgtEl>
                                          <p:spTgt spid="15"/>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23"/>
                                        </p:tgtEl>
                                      </p:cBhvr>
                                    </p:animEffect>
                                    <p:set>
                                      <p:cBhvr>
                                        <p:cTn id="34" dur="1" fill="hold">
                                          <p:stCondLst>
                                            <p:cond delay="499"/>
                                          </p:stCondLst>
                                        </p:cTn>
                                        <p:tgtEl>
                                          <p:spTgt spid="23"/>
                                        </p:tgtEl>
                                        <p:attrNameLst>
                                          <p:attrName>style.visibility</p:attrName>
                                        </p:attrNameLst>
                                      </p:cBhvr>
                                      <p:to>
                                        <p:strVal val="hidden"/>
                                      </p:to>
                                    </p:set>
                                  </p:childTnLst>
                                </p:cTn>
                              </p:par>
                              <p:par>
                                <p:cTn id="35" presetID="14" presetClass="entr" presetSubtype="1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randombar(horizontal)">
                                      <p:cBhvr>
                                        <p:cTn id="37" dur="500"/>
                                        <p:tgtEl>
                                          <p:spTgt spid="16"/>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xit" presetSubtype="10" fill="hold" grpId="1" nodeType="clickEffect">
                                  <p:stCondLst>
                                    <p:cond delay="0"/>
                                  </p:stCondLst>
                                  <p:childTnLst>
                                    <p:animEffect transition="out" filter="randombar(horizontal)">
                                      <p:cBhvr>
                                        <p:cTn id="45" dur="500"/>
                                        <p:tgtEl>
                                          <p:spTgt spid="16"/>
                                        </p:tgtEl>
                                      </p:cBhvr>
                                    </p:animEffect>
                                    <p:set>
                                      <p:cBhvr>
                                        <p:cTn id="46" dur="1" fill="hold">
                                          <p:stCondLst>
                                            <p:cond delay="499"/>
                                          </p:stCondLst>
                                        </p:cTn>
                                        <p:tgtEl>
                                          <p:spTgt spid="16"/>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26"/>
                                        </p:tgtEl>
                                      </p:cBhvr>
                                    </p:animEffect>
                                    <p:set>
                                      <p:cBhvr>
                                        <p:cTn id="49" dur="1" fill="hold">
                                          <p:stCondLst>
                                            <p:cond delay="499"/>
                                          </p:stCondLst>
                                        </p:cTn>
                                        <p:tgtEl>
                                          <p:spTgt spid="26"/>
                                        </p:tgtEl>
                                        <p:attrNameLst>
                                          <p:attrName>style.visibility</p:attrName>
                                        </p:attrNameLst>
                                      </p:cBhvr>
                                      <p:to>
                                        <p:strVal val="hidden"/>
                                      </p:to>
                                    </p:se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750"/>
                                        <p:tgtEl>
                                          <p:spTgt spid="17"/>
                                        </p:tgtEl>
                                      </p:cBhvr>
                                    </p:animEffect>
                                  </p:childTnLst>
                                </p:cTn>
                              </p:par>
                            </p:childTnLst>
                          </p:cTn>
                        </p:par>
                        <p:par>
                          <p:cTn id="54" fill="hold">
                            <p:stCondLst>
                              <p:cond delay="1250"/>
                            </p:stCondLst>
                            <p:childTnLst>
                              <p:par>
                                <p:cTn id="55" presetID="10" presetClass="exit" presetSubtype="0" fill="hold" nodeType="afterEffect">
                                  <p:stCondLst>
                                    <p:cond delay="10000"/>
                                  </p:stCondLst>
                                  <p:childTnLst>
                                    <p:animEffect transition="out" filter="fade">
                                      <p:cBhvr>
                                        <p:cTn id="56" dur="500"/>
                                        <p:tgtEl>
                                          <p:spTgt spid="17"/>
                                        </p:tgtEl>
                                      </p:cBhvr>
                                    </p:animEffect>
                                    <p:set>
                                      <p:cBhvr>
                                        <p:cTn id="57"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16" grpId="0" animBg="1"/>
      <p:bldP spid="16" grpId="1" animBg="1"/>
      <p:bldP spid="19" grpId="0" animBg="1"/>
      <p:bldP spid="19" grpId="1" animBg="1"/>
      <p:bldP spid="23" grpId="0" animBg="1"/>
      <p:bldP spid="23" grpId="1" animBg="1"/>
      <p:bldP spid="26" grpId="0" animBg="1"/>
      <p:bldP spid="2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9E1FF2A8-5CDE-452D-941E-CCDF050B365F}"/>
              </a:ext>
            </a:extLst>
          </p:cNvPr>
          <p:cNvSpPr txBox="1"/>
          <p:nvPr/>
        </p:nvSpPr>
        <p:spPr>
          <a:xfrm>
            <a:off x="1010633" y="3538695"/>
            <a:ext cx="6631138" cy="1938992"/>
          </a:xfrm>
          <a:prstGeom prst="rect">
            <a:avLst/>
          </a:prstGeom>
          <a:solidFill>
            <a:srgbClr val="C05DFF">
              <a:alpha val="40000"/>
            </a:srgbClr>
          </a:solidFill>
        </p:spPr>
        <p:txBody>
          <a:bodyPr wrap="square" rtlCol="0">
            <a:spAutoFit/>
          </a:bodyPr>
          <a:lstStyle/>
          <a:p>
            <a:pPr defTabSz="114299">
              <a:defRPr/>
            </a:pPr>
            <a:r>
              <a:rPr lang="en-US" sz="2400" b="1" dirty="0">
                <a:solidFill>
                  <a:prstClr val="white"/>
                </a:solidFill>
                <a:latin typeface="CG Omega" panose="020B0502050508020304" pitchFamily="34" charset="0"/>
              </a:rPr>
              <a:t>“For what I received I passed on to you </a:t>
            </a:r>
            <a:r>
              <a:rPr lang="en-US" sz="2400" b="1" dirty="0">
                <a:solidFill>
                  <a:srgbClr val="FDF519"/>
                </a:solidFill>
                <a:latin typeface="CG Omega" panose="020B0502050508020304" pitchFamily="34" charset="0"/>
              </a:rPr>
              <a:t>as of </a:t>
            </a:r>
          </a:p>
          <a:p>
            <a:pPr defTabSz="114299">
              <a:defRPr/>
            </a:pPr>
            <a:r>
              <a:rPr lang="en-US" sz="2400" b="1" dirty="0">
                <a:solidFill>
                  <a:srgbClr val="FDF519"/>
                </a:solidFill>
                <a:latin typeface="CG Omega" panose="020B0502050508020304" pitchFamily="34" charset="0"/>
              </a:rPr>
              <a:t>	first importance</a:t>
            </a:r>
            <a:r>
              <a:rPr lang="en-US" sz="2400" b="1" dirty="0">
                <a:solidFill>
                  <a:prstClr val="white"/>
                </a:solidFill>
                <a:latin typeface="CG Omega" panose="020B0502050508020304" pitchFamily="34" charset="0"/>
              </a:rPr>
              <a:t>: that Christ died for 	our sins 	according to the Scriptures, that he was buried, 	that he was raised on the 	third day according </a:t>
            </a:r>
            <a:br>
              <a:rPr lang="en-US" sz="2400" b="1" dirty="0">
                <a:solidFill>
                  <a:prstClr val="white"/>
                </a:solidFill>
                <a:latin typeface="CG Omega" panose="020B0502050508020304" pitchFamily="34" charset="0"/>
              </a:rPr>
            </a:br>
            <a:r>
              <a:rPr lang="en-US" sz="2400" b="1" dirty="0">
                <a:solidFill>
                  <a:prstClr val="white"/>
                </a:solidFill>
                <a:latin typeface="CG Omega" panose="020B0502050508020304" pitchFamily="34" charset="0"/>
              </a:rPr>
              <a:t>	to the Scriptures…” 						</a:t>
            </a:r>
            <a:r>
              <a:rPr lang="en-US" sz="2400" b="1" dirty="0">
                <a:solidFill>
                  <a:srgbClr val="FDF519"/>
                </a:solidFill>
                <a:latin typeface="CG Omega" panose="020B0502050508020304" pitchFamily="34" charset="0"/>
              </a:rPr>
              <a:t>1 Corinthians 15:3, 4</a:t>
            </a:r>
          </a:p>
        </p:txBody>
      </p:sp>
      <p:sp>
        <p:nvSpPr>
          <p:cNvPr id="26" name="TextBox 25"/>
          <p:cNvSpPr txBox="1"/>
          <p:nvPr/>
        </p:nvSpPr>
        <p:spPr>
          <a:xfrm>
            <a:off x="873050" y="1948315"/>
            <a:ext cx="3498290" cy="492443"/>
          </a:xfrm>
          <a:prstGeom prst="rect">
            <a:avLst/>
          </a:prstGeom>
          <a:gradFill>
            <a:gsLst>
              <a:gs pos="0">
                <a:srgbClr val="E9B61B"/>
              </a:gs>
              <a:gs pos="94000">
                <a:srgbClr val="FFFF14"/>
              </a:gs>
              <a:gs pos="100000">
                <a:srgbClr val="FEFA58"/>
              </a:gs>
            </a:gsLst>
            <a:lin ang="16200000" scaled="1"/>
          </a:gradFill>
          <a:ln>
            <a:solidFill>
              <a:srgbClr val="0F0F42"/>
            </a:solidFill>
          </a:ln>
          <a:effectLst/>
        </p:spPr>
        <p:txBody>
          <a:bodyPr wrap="square" rtlCol="0">
            <a:spAutoFit/>
          </a:bodyPr>
          <a:lstStyle/>
          <a:p>
            <a:pPr algn="ctr" defTabSz="914391">
              <a:defRPr/>
            </a:pPr>
            <a:r>
              <a:rPr lang="en-US" sz="2600" b="1" dirty="0">
                <a:solidFill>
                  <a:srgbClr val="0F0F42"/>
                </a:solidFill>
                <a:latin typeface="CG Omega" panose="020B0502050508020304" pitchFamily="34" charset="0"/>
              </a:rPr>
              <a:t>He opened his eyes.</a:t>
            </a:r>
          </a:p>
        </p:txBody>
      </p:sp>
      <p:sp>
        <p:nvSpPr>
          <p:cNvPr id="27" name="Rectangle 26"/>
          <p:cNvSpPr/>
          <p:nvPr/>
        </p:nvSpPr>
        <p:spPr>
          <a:xfrm>
            <a:off x="873050" y="1940501"/>
            <a:ext cx="3498290" cy="500257"/>
          </a:xfrm>
          <a:prstGeom prst="rect">
            <a:avLst/>
          </a:prstGeom>
          <a:solidFill>
            <a:srgbClr val="DDDDD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EED1FB43-30B5-4536-B440-FB9953662267}"/>
              </a:ext>
            </a:extLst>
          </p:cNvPr>
          <p:cNvSpPr txBox="1"/>
          <p:nvPr/>
        </p:nvSpPr>
        <p:spPr>
          <a:xfrm>
            <a:off x="1914020" y="3754147"/>
            <a:ext cx="4934660" cy="1200329"/>
          </a:xfrm>
          <a:prstGeom prst="rect">
            <a:avLst/>
          </a:prstGeom>
          <a:solidFill>
            <a:srgbClr val="C05DFF">
              <a:alpha val="40000"/>
            </a:srgbClr>
          </a:solidFill>
        </p:spPr>
        <p:txBody>
          <a:bodyPr wrap="square" rtlCol="0">
            <a:spAutoFit/>
          </a:bodyPr>
          <a:lstStyle/>
          <a:p>
            <a:pPr defTabSz="114299">
              <a:defRPr/>
            </a:pPr>
            <a:r>
              <a:rPr lang="en-US" sz="2400" b="1" dirty="0">
                <a:solidFill>
                  <a:prstClr val="white"/>
                </a:solidFill>
                <a:latin typeface="CG Omega" panose="020B0502050508020304" pitchFamily="34" charset="0"/>
              </a:rPr>
              <a:t>“Paul was preaching the good news 	about Jesus and the resurrection.”</a:t>
            </a:r>
          </a:p>
          <a:p>
            <a:pPr defTabSz="914391">
              <a:defRPr/>
            </a:pPr>
            <a:r>
              <a:rPr lang="en-US" sz="2400" b="1" dirty="0">
                <a:solidFill>
                  <a:prstClr val="white"/>
                </a:solidFill>
                <a:latin typeface="CG Omega" panose="020B0502050508020304" pitchFamily="34" charset="0"/>
              </a:rPr>
              <a:t>	       		</a:t>
            </a:r>
            <a:r>
              <a:rPr lang="en-US" sz="2400" b="1" dirty="0">
                <a:solidFill>
                  <a:srgbClr val="FDF519"/>
                </a:solidFill>
                <a:latin typeface="CG Omega" panose="020B0502050508020304" pitchFamily="34" charset="0"/>
              </a:rPr>
              <a:t>Acts 17:18</a:t>
            </a:r>
          </a:p>
        </p:txBody>
      </p:sp>
      <p:sp>
        <p:nvSpPr>
          <p:cNvPr id="18" name="TextBox 17">
            <a:extLst>
              <a:ext uri="{FF2B5EF4-FFF2-40B4-BE49-F238E27FC236}">
                <a16:creationId xmlns:a16="http://schemas.microsoft.com/office/drawing/2014/main" id="{7D265785-056E-460C-ABF6-2103C79AAE6D}"/>
              </a:ext>
            </a:extLst>
          </p:cNvPr>
          <p:cNvSpPr txBox="1"/>
          <p:nvPr/>
        </p:nvSpPr>
        <p:spPr>
          <a:xfrm>
            <a:off x="1177262" y="3534342"/>
            <a:ext cx="6416159" cy="1938992"/>
          </a:xfrm>
          <a:prstGeom prst="rect">
            <a:avLst/>
          </a:prstGeom>
          <a:solidFill>
            <a:srgbClr val="C05DFF">
              <a:alpha val="40000"/>
            </a:srgbClr>
          </a:solidFill>
        </p:spPr>
        <p:txBody>
          <a:bodyPr wrap="square" rtlCol="0">
            <a:spAutoFit/>
          </a:bodyPr>
          <a:lstStyle/>
          <a:p>
            <a:pPr defTabSz="114299">
              <a:defRPr/>
            </a:pPr>
            <a:r>
              <a:rPr lang="en-US" sz="2400" b="1" dirty="0">
                <a:solidFill>
                  <a:prstClr val="white"/>
                </a:solidFill>
                <a:latin typeface="CG Omega" panose="020B0502050508020304" pitchFamily="34" charset="0"/>
              </a:rPr>
              <a:t>“A group of Epicurean and Stoic philosophers 	began to debate with him. Some of them 	asked,	‘What is this babbler trying to say?’ 	Others remarked, ‘He seems to be advocating 	foreign gods.’”  																	</a:t>
            </a:r>
            <a:r>
              <a:rPr lang="en-US" sz="2400" b="1" dirty="0">
                <a:solidFill>
                  <a:srgbClr val="FDF519"/>
                </a:solidFill>
                <a:latin typeface="CG Omega" panose="020B0502050508020304" pitchFamily="34" charset="0"/>
              </a:rPr>
              <a:t>Acts 17:18</a:t>
            </a:r>
          </a:p>
        </p:txBody>
      </p:sp>
      <p:sp>
        <p:nvSpPr>
          <p:cNvPr id="16" name="TextBox 15"/>
          <p:cNvSpPr txBox="1"/>
          <p:nvPr/>
        </p:nvSpPr>
        <p:spPr>
          <a:xfrm>
            <a:off x="4545358" y="1948316"/>
            <a:ext cx="3498290" cy="492443"/>
          </a:xfrm>
          <a:prstGeom prst="rect">
            <a:avLst/>
          </a:prstGeom>
          <a:gradFill>
            <a:gsLst>
              <a:gs pos="0">
                <a:srgbClr val="E9B61B"/>
              </a:gs>
              <a:gs pos="94000">
                <a:srgbClr val="FFFF14"/>
              </a:gs>
              <a:gs pos="100000">
                <a:srgbClr val="FEFA58"/>
              </a:gs>
            </a:gsLst>
            <a:lin ang="16200000" scaled="1"/>
          </a:gradFill>
          <a:ln>
            <a:solidFill>
              <a:srgbClr val="0F0F42"/>
            </a:solidFill>
          </a:ln>
          <a:effectLst/>
        </p:spPr>
        <p:txBody>
          <a:bodyPr wrap="square" rtlCol="0">
            <a:spAutoFit/>
          </a:bodyPr>
          <a:lstStyle/>
          <a:p>
            <a:pPr algn="ctr" defTabSz="914391">
              <a:defRPr/>
            </a:pPr>
            <a:r>
              <a:rPr lang="en-US" sz="2600" b="1" dirty="0">
                <a:solidFill>
                  <a:srgbClr val="0F0F42"/>
                </a:solidFill>
                <a:latin typeface="CG Omega" panose="020B0502050508020304" pitchFamily="34" charset="0"/>
              </a:rPr>
              <a:t>He exposed his heart.</a:t>
            </a:r>
          </a:p>
        </p:txBody>
      </p:sp>
      <p:sp>
        <p:nvSpPr>
          <p:cNvPr id="17" name="Rectangle 16"/>
          <p:cNvSpPr/>
          <p:nvPr/>
        </p:nvSpPr>
        <p:spPr>
          <a:xfrm>
            <a:off x="4545358" y="1940500"/>
            <a:ext cx="3498290" cy="500257"/>
          </a:xfrm>
          <a:prstGeom prst="rect">
            <a:avLst/>
          </a:prstGeom>
          <a:solidFill>
            <a:srgbClr val="DDDDD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73050" y="2720253"/>
            <a:ext cx="3498290" cy="492443"/>
          </a:xfrm>
          <a:prstGeom prst="rect">
            <a:avLst/>
          </a:prstGeom>
          <a:gradFill>
            <a:gsLst>
              <a:gs pos="0">
                <a:srgbClr val="E9B61B"/>
              </a:gs>
              <a:gs pos="94000">
                <a:srgbClr val="FFFF14"/>
              </a:gs>
              <a:gs pos="100000">
                <a:srgbClr val="FEFA58"/>
              </a:gs>
            </a:gsLst>
            <a:lin ang="16200000" scaled="1"/>
          </a:gradFill>
          <a:ln>
            <a:solidFill>
              <a:srgbClr val="0F0F42"/>
            </a:solidFill>
          </a:ln>
          <a:effectLst/>
        </p:spPr>
        <p:txBody>
          <a:bodyPr wrap="square" rtlCol="0">
            <a:spAutoFit/>
          </a:bodyPr>
          <a:lstStyle/>
          <a:p>
            <a:pPr algn="ctr" defTabSz="914391">
              <a:defRPr/>
            </a:pPr>
            <a:r>
              <a:rPr lang="en-US" sz="2600" b="1" dirty="0">
                <a:solidFill>
                  <a:srgbClr val="0F0F42"/>
                </a:solidFill>
                <a:latin typeface="CG Omega" panose="020B0502050508020304" pitchFamily="34" charset="0"/>
              </a:rPr>
              <a:t>He engaged his mind.</a:t>
            </a:r>
          </a:p>
        </p:txBody>
      </p:sp>
      <p:sp>
        <p:nvSpPr>
          <p:cNvPr id="24" name="Freeform: Shape 23">
            <a:extLst>
              <a:ext uri="{FF2B5EF4-FFF2-40B4-BE49-F238E27FC236}">
                <a16:creationId xmlns:a16="http://schemas.microsoft.com/office/drawing/2014/main" id="{5F6DC881-BD82-4F13-A530-A5FE3FBACEBC}"/>
              </a:ext>
            </a:extLst>
          </p:cNvPr>
          <p:cNvSpPr/>
          <p:nvPr/>
        </p:nvSpPr>
        <p:spPr>
          <a:xfrm>
            <a:off x="2897166" y="3896499"/>
            <a:ext cx="1412272" cy="45719"/>
          </a:xfrm>
          <a:custGeom>
            <a:avLst/>
            <a:gdLst>
              <a:gd name="connsiteX0" fmla="*/ 0 w 5038530"/>
              <a:gd name="connsiteY0" fmla="*/ 55983 h 55983"/>
              <a:gd name="connsiteX1" fmla="*/ 1884783 w 5038530"/>
              <a:gd name="connsiteY1" fmla="*/ 9330 h 55983"/>
              <a:gd name="connsiteX2" fmla="*/ 3853542 w 5038530"/>
              <a:gd name="connsiteY2" fmla="*/ 0 h 55983"/>
              <a:gd name="connsiteX3" fmla="*/ 5038530 w 5038530"/>
              <a:gd name="connsiteY3" fmla="*/ 37322 h 55983"/>
            </a:gdLst>
            <a:ahLst/>
            <a:cxnLst>
              <a:cxn ang="0">
                <a:pos x="connsiteX0" y="connsiteY0"/>
              </a:cxn>
              <a:cxn ang="0">
                <a:pos x="connsiteX1" y="connsiteY1"/>
              </a:cxn>
              <a:cxn ang="0">
                <a:pos x="connsiteX2" y="connsiteY2"/>
              </a:cxn>
              <a:cxn ang="0">
                <a:pos x="connsiteX3" y="connsiteY3"/>
              </a:cxn>
            </a:cxnLst>
            <a:rect l="l" t="t" r="r" b="b"/>
            <a:pathLst>
              <a:path w="5038530" h="55983">
                <a:moveTo>
                  <a:pt x="0" y="55983"/>
                </a:moveTo>
                <a:lnTo>
                  <a:pt x="1884783" y="9330"/>
                </a:lnTo>
                <a:lnTo>
                  <a:pt x="3853542" y="0"/>
                </a:lnTo>
                <a:cubicBezTo>
                  <a:pt x="4379166" y="4665"/>
                  <a:pt x="4844142" y="20216"/>
                  <a:pt x="5038530" y="37322"/>
                </a:cubicBezTo>
              </a:path>
            </a:pathLst>
          </a:custGeom>
          <a:noFill/>
          <a:ln w="38100" cap="rnd">
            <a:solidFill>
              <a:srgbClr val="FDF51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25" name="Freeform: Shape 24">
            <a:extLst>
              <a:ext uri="{FF2B5EF4-FFF2-40B4-BE49-F238E27FC236}">
                <a16:creationId xmlns:a16="http://schemas.microsoft.com/office/drawing/2014/main" id="{2D04A706-A4E9-4D87-94E4-FA174D9D6889}"/>
              </a:ext>
            </a:extLst>
          </p:cNvPr>
          <p:cNvSpPr/>
          <p:nvPr/>
        </p:nvSpPr>
        <p:spPr>
          <a:xfrm>
            <a:off x="4863480" y="3893594"/>
            <a:ext cx="632460" cy="45719"/>
          </a:xfrm>
          <a:custGeom>
            <a:avLst/>
            <a:gdLst>
              <a:gd name="connsiteX0" fmla="*/ 0 w 5038530"/>
              <a:gd name="connsiteY0" fmla="*/ 55983 h 55983"/>
              <a:gd name="connsiteX1" fmla="*/ 1884783 w 5038530"/>
              <a:gd name="connsiteY1" fmla="*/ 9330 h 55983"/>
              <a:gd name="connsiteX2" fmla="*/ 3853542 w 5038530"/>
              <a:gd name="connsiteY2" fmla="*/ 0 h 55983"/>
              <a:gd name="connsiteX3" fmla="*/ 5038530 w 5038530"/>
              <a:gd name="connsiteY3" fmla="*/ 37322 h 55983"/>
            </a:gdLst>
            <a:ahLst/>
            <a:cxnLst>
              <a:cxn ang="0">
                <a:pos x="connsiteX0" y="connsiteY0"/>
              </a:cxn>
              <a:cxn ang="0">
                <a:pos x="connsiteX1" y="connsiteY1"/>
              </a:cxn>
              <a:cxn ang="0">
                <a:pos x="connsiteX2" y="connsiteY2"/>
              </a:cxn>
              <a:cxn ang="0">
                <a:pos x="connsiteX3" y="connsiteY3"/>
              </a:cxn>
            </a:cxnLst>
            <a:rect l="l" t="t" r="r" b="b"/>
            <a:pathLst>
              <a:path w="5038530" h="55983">
                <a:moveTo>
                  <a:pt x="0" y="55983"/>
                </a:moveTo>
                <a:lnTo>
                  <a:pt x="1884783" y="9330"/>
                </a:lnTo>
                <a:lnTo>
                  <a:pt x="3853542" y="0"/>
                </a:lnTo>
                <a:cubicBezTo>
                  <a:pt x="4379166" y="4665"/>
                  <a:pt x="4844142" y="20216"/>
                  <a:pt x="5038530" y="37322"/>
                </a:cubicBezTo>
              </a:path>
            </a:pathLst>
          </a:custGeom>
          <a:noFill/>
          <a:ln w="38100" cap="rnd">
            <a:solidFill>
              <a:srgbClr val="FDF51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29" name="Freeform: Shape 28">
            <a:extLst>
              <a:ext uri="{FF2B5EF4-FFF2-40B4-BE49-F238E27FC236}">
                <a16:creationId xmlns:a16="http://schemas.microsoft.com/office/drawing/2014/main" id="{F56203FE-7B1A-42FB-AE75-76E964A8724F}"/>
              </a:ext>
            </a:extLst>
          </p:cNvPr>
          <p:cNvSpPr/>
          <p:nvPr/>
        </p:nvSpPr>
        <p:spPr>
          <a:xfrm>
            <a:off x="4013850" y="4620383"/>
            <a:ext cx="1005840" cy="45719"/>
          </a:xfrm>
          <a:custGeom>
            <a:avLst/>
            <a:gdLst>
              <a:gd name="connsiteX0" fmla="*/ 0 w 5038530"/>
              <a:gd name="connsiteY0" fmla="*/ 55983 h 55983"/>
              <a:gd name="connsiteX1" fmla="*/ 1884783 w 5038530"/>
              <a:gd name="connsiteY1" fmla="*/ 9330 h 55983"/>
              <a:gd name="connsiteX2" fmla="*/ 3853542 w 5038530"/>
              <a:gd name="connsiteY2" fmla="*/ 0 h 55983"/>
              <a:gd name="connsiteX3" fmla="*/ 5038530 w 5038530"/>
              <a:gd name="connsiteY3" fmla="*/ 37322 h 55983"/>
            </a:gdLst>
            <a:ahLst/>
            <a:cxnLst>
              <a:cxn ang="0">
                <a:pos x="connsiteX0" y="connsiteY0"/>
              </a:cxn>
              <a:cxn ang="0">
                <a:pos x="connsiteX1" y="connsiteY1"/>
              </a:cxn>
              <a:cxn ang="0">
                <a:pos x="connsiteX2" y="connsiteY2"/>
              </a:cxn>
              <a:cxn ang="0">
                <a:pos x="connsiteX3" y="connsiteY3"/>
              </a:cxn>
            </a:cxnLst>
            <a:rect l="l" t="t" r="r" b="b"/>
            <a:pathLst>
              <a:path w="5038530" h="55983">
                <a:moveTo>
                  <a:pt x="0" y="55983"/>
                </a:moveTo>
                <a:lnTo>
                  <a:pt x="1884783" y="9330"/>
                </a:lnTo>
                <a:lnTo>
                  <a:pt x="3853542" y="0"/>
                </a:lnTo>
                <a:cubicBezTo>
                  <a:pt x="4379166" y="4665"/>
                  <a:pt x="4844142" y="20216"/>
                  <a:pt x="5038530" y="37322"/>
                </a:cubicBezTo>
              </a:path>
            </a:pathLst>
          </a:custGeom>
          <a:noFill/>
          <a:ln w="38100" cap="rnd">
            <a:solidFill>
              <a:srgbClr val="FDF51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22" name="TextBox 21">
            <a:extLst>
              <a:ext uri="{FF2B5EF4-FFF2-40B4-BE49-F238E27FC236}">
                <a16:creationId xmlns:a16="http://schemas.microsoft.com/office/drawing/2014/main" id="{E78E40AD-1FEB-4F2E-B63E-48FEFD010E51}"/>
              </a:ext>
            </a:extLst>
          </p:cNvPr>
          <p:cNvSpPr txBox="1"/>
          <p:nvPr/>
        </p:nvSpPr>
        <p:spPr>
          <a:xfrm>
            <a:off x="-1" y="228449"/>
            <a:ext cx="8277309" cy="707886"/>
          </a:xfrm>
          <a:prstGeom prst="rect">
            <a:avLst/>
          </a:prstGeom>
          <a:gradFill>
            <a:gsLst>
              <a:gs pos="75000">
                <a:srgbClr val="7B57A7"/>
              </a:gs>
              <a:gs pos="60000">
                <a:srgbClr val="573C7C"/>
              </a:gs>
              <a:gs pos="0">
                <a:srgbClr val="0F0725"/>
              </a:gs>
              <a:gs pos="100000">
                <a:srgbClr val="9F71D2"/>
              </a:gs>
            </a:gsLst>
            <a:lin ang="16200000" scaled="1"/>
          </a:gradFill>
          <a:ln>
            <a:solidFill>
              <a:srgbClr val="0F0F42"/>
            </a:solidFill>
          </a:ln>
          <a:effectLst/>
        </p:spPr>
        <p:txBody>
          <a:bodyPr wrap="square" rtlCol="0">
            <a:spAutoFit/>
          </a:bodyPr>
          <a:lstStyle/>
          <a:p>
            <a:pPr algn="ctr" defTabSz="914391">
              <a:defRPr/>
            </a:pPr>
            <a:r>
              <a:rPr lang="en-US" sz="4000" b="1" spc="100" dirty="0">
                <a:solidFill>
                  <a:srgbClr val="FDF519"/>
                </a:solidFill>
                <a:effectLst>
                  <a:outerShdw blurRad="50800" dist="38100" dir="16200000" rotWithShape="0">
                    <a:prstClr val="black">
                      <a:alpha val="70000"/>
                    </a:prstClr>
                  </a:outerShdw>
                </a:effectLst>
                <a:latin typeface="CG Omega" panose="020B0502050508020304" pitchFamily="34" charset="0"/>
              </a:rPr>
              <a:t>“I URGE YOU TO IMITATE ME!”</a:t>
            </a:r>
          </a:p>
        </p:txBody>
      </p:sp>
    </p:spTree>
    <p:extLst>
      <p:ext uri="{BB962C8B-B14F-4D97-AF65-F5344CB8AC3E}">
        <p14:creationId xmlns:p14="http://schemas.microsoft.com/office/powerpoint/2010/main" val="29104139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4"/>
                                        </p:tgtEl>
                                      </p:cBhvr>
                                    </p:animEffect>
                                    <p:set>
                                      <p:cBhvr>
                                        <p:cTn id="12" dur="1" fill="hold">
                                          <p:stCondLst>
                                            <p:cond delay="499"/>
                                          </p:stCondLst>
                                        </p:cTn>
                                        <p:tgtEl>
                                          <p:spTgt spid="24"/>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25"/>
                                        </p:tgtEl>
                                      </p:cBhvr>
                                    </p:animEffect>
                                    <p:set>
                                      <p:cBhvr>
                                        <p:cTn id="21" dur="1" fill="hold">
                                          <p:stCondLst>
                                            <p:cond delay="499"/>
                                          </p:stCondLst>
                                        </p:cTn>
                                        <p:tgtEl>
                                          <p:spTgt spid="25"/>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29"/>
                                        </p:tgtEl>
                                      </p:cBhvr>
                                    </p:animEffect>
                                    <p:set>
                                      <p:cBhvr>
                                        <p:cTn id="30" dur="1" fill="hold">
                                          <p:stCondLst>
                                            <p:cond delay="499"/>
                                          </p:stCondLst>
                                        </p:cTn>
                                        <p:tgtEl>
                                          <p:spTgt spid="29"/>
                                        </p:tgtEl>
                                        <p:attrNameLst>
                                          <p:attrName>style.visibility</p:attrName>
                                        </p:attrNameLst>
                                      </p:cBhvr>
                                      <p:to>
                                        <p:strVal val="hidden"/>
                                      </p:to>
                                    </p:set>
                                  </p:childTnLst>
                                </p:cTn>
                              </p:par>
                              <p:par>
                                <p:cTn id="31" presetID="14" presetClass="exit" presetSubtype="10" fill="hold" grpId="1" nodeType="withEffect">
                                  <p:stCondLst>
                                    <p:cond delay="0"/>
                                  </p:stCondLst>
                                  <p:childTnLst>
                                    <p:animEffect transition="out" filter="randombar(horizontal)">
                                      <p:cBhvr>
                                        <p:cTn id="32" dur="500"/>
                                        <p:tgtEl>
                                          <p:spTgt spid="18"/>
                                        </p:tgtEl>
                                      </p:cBhvr>
                                    </p:animEffect>
                                    <p:set>
                                      <p:cBhvr>
                                        <p:cTn id="33" dur="1" fill="hold">
                                          <p:stCondLst>
                                            <p:cond delay="499"/>
                                          </p:stCondLst>
                                        </p:cTn>
                                        <p:tgtEl>
                                          <p:spTgt spid="18"/>
                                        </p:tgtEl>
                                        <p:attrNameLst>
                                          <p:attrName>style.visibility</p:attrName>
                                        </p:attrNameLst>
                                      </p:cBhvr>
                                      <p:to>
                                        <p:strVal val="hidden"/>
                                      </p:to>
                                    </p:set>
                                  </p:childTnLst>
                                </p:cTn>
                              </p:par>
                              <p:par>
                                <p:cTn id="34" presetID="14" presetClass="entr" presetSubtype="1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randombar(horizontal)">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xit" presetSubtype="10" fill="hold" grpId="1" nodeType="clickEffect">
                                  <p:stCondLst>
                                    <p:cond delay="0"/>
                                  </p:stCondLst>
                                  <p:childTnLst>
                                    <p:animEffect transition="out" filter="randombar(horizontal)">
                                      <p:cBhvr>
                                        <p:cTn id="40" dur="500"/>
                                        <p:tgtEl>
                                          <p:spTgt spid="19"/>
                                        </p:tgtEl>
                                      </p:cBhvr>
                                    </p:animEffect>
                                    <p:set>
                                      <p:cBhvr>
                                        <p:cTn id="41" dur="1" fill="hold">
                                          <p:stCondLst>
                                            <p:cond delay="499"/>
                                          </p:stCondLst>
                                        </p:cTn>
                                        <p:tgtEl>
                                          <p:spTgt spid="19"/>
                                        </p:tgtEl>
                                        <p:attrNameLst>
                                          <p:attrName>style.visibility</p:attrName>
                                        </p:attrNameLst>
                                      </p:cBhvr>
                                      <p:to>
                                        <p:strVal val="hidden"/>
                                      </p:to>
                                    </p:set>
                                  </p:childTnLst>
                                </p:cTn>
                              </p:par>
                              <p:par>
                                <p:cTn id="42" presetID="14" presetClass="entr" presetSubtype="1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randombar(horizontal)">
                                      <p:cBhvr>
                                        <p:cTn id="4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19" grpId="1" animBg="1"/>
      <p:bldP spid="18" grpId="1" animBg="1"/>
      <p:bldP spid="24" grpId="0" animBg="1"/>
      <p:bldP spid="24" grpId="1" animBg="1"/>
      <p:bldP spid="25" grpId="0" animBg="1"/>
      <p:bldP spid="25" grpId="1" animBg="1"/>
      <p:bldP spid="29" grpId="0" animBg="1"/>
      <p:bldP spid="29"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873050" y="1948315"/>
            <a:ext cx="3498290" cy="492443"/>
          </a:xfrm>
          <a:prstGeom prst="rect">
            <a:avLst/>
          </a:prstGeom>
          <a:gradFill>
            <a:gsLst>
              <a:gs pos="0">
                <a:srgbClr val="E9B61B"/>
              </a:gs>
              <a:gs pos="94000">
                <a:srgbClr val="FFFF14"/>
              </a:gs>
              <a:gs pos="100000">
                <a:srgbClr val="FEFA58"/>
              </a:gs>
            </a:gsLst>
            <a:lin ang="16200000" scaled="1"/>
          </a:gradFill>
          <a:ln>
            <a:solidFill>
              <a:srgbClr val="0F0F42"/>
            </a:solidFill>
          </a:ln>
          <a:effectLst/>
        </p:spPr>
        <p:txBody>
          <a:bodyPr wrap="square" rtlCol="0">
            <a:spAutoFit/>
          </a:bodyPr>
          <a:lstStyle/>
          <a:p>
            <a:pPr algn="ctr" defTabSz="914391">
              <a:defRPr/>
            </a:pPr>
            <a:r>
              <a:rPr lang="en-US" sz="2600" b="1" dirty="0">
                <a:solidFill>
                  <a:srgbClr val="0F0F42"/>
                </a:solidFill>
                <a:latin typeface="CG Omega" panose="020B0502050508020304" pitchFamily="34" charset="0"/>
              </a:rPr>
              <a:t>He opened his eyes.</a:t>
            </a:r>
          </a:p>
        </p:txBody>
      </p:sp>
      <p:sp>
        <p:nvSpPr>
          <p:cNvPr id="18" name="Rectangle 17"/>
          <p:cNvSpPr/>
          <p:nvPr/>
        </p:nvSpPr>
        <p:spPr>
          <a:xfrm>
            <a:off x="873050" y="1940501"/>
            <a:ext cx="3498290" cy="492443"/>
          </a:xfrm>
          <a:prstGeom prst="rect">
            <a:avLst/>
          </a:prstGeom>
          <a:solidFill>
            <a:srgbClr val="DDDDD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873050" y="2720253"/>
            <a:ext cx="3498290" cy="492443"/>
          </a:xfrm>
          <a:prstGeom prst="rect">
            <a:avLst/>
          </a:prstGeom>
          <a:gradFill>
            <a:gsLst>
              <a:gs pos="0">
                <a:srgbClr val="E9B61B"/>
              </a:gs>
              <a:gs pos="94000">
                <a:srgbClr val="FFFF14"/>
              </a:gs>
              <a:gs pos="100000">
                <a:srgbClr val="FEFA58"/>
              </a:gs>
            </a:gsLst>
            <a:lin ang="16200000" scaled="1"/>
          </a:gradFill>
          <a:ln>
            <a:solidFill>
              <a:srgbClr val="0F0F42"/>
            </a:solidFill>
          </a:ln>
          <a:effectLst/>
        </p:spPr>
        <p:txBody>
          <a:bodyPr wrap="square" rtlCol="0">
            <a:spAutoFit/>
          </a:bodyPr>
          <a:lstStyle/>
          <a:p>
            <a:pPr algn="ctr" defTabSz="914391">
              <a:defRPr/>
            </a:pPr>
            <a:r>
              <a:rPr lang="en-US" sz="2600" b="1" dirty="0">
                <a:solidFill>
                  <a:srgbClr val="0F0F42"/>
                </a:solidFill>
                <a:latin typeface="CG Omega" panose="020B0502050508020304" pitchFamily="34" charset="0"/>
              </a:rPr>
              <a:t>He engaged his mind.</a:t>
            </a:r>
          </a:p>
        </p:txBody>
      </p:sp>
      <p:sp>
        <p:nvSpPr>
          <p:cNvPr id="21" name="TextBox 20">
            <a:extLst>
              <a:ext uri="{FF2B5EF4-FFF2-40B4-BE49-F238E27FC236}">
                <a16:creationId xmlns:a16="http://schemas.microsoft.com/office/drawing/2014/main" id="{D27814B6-23D2-4403-B487-8E3258C8822A}"/>
              </a:ext>
            </a:extLst>
          </p:cNvPr>
          <p:cNvSpPr txBox="1"/>
          <p:nvPr/>
        </p:nvSpPr>
        <p:spPr>
          <a:xfrm>
            <a:off x="2992528" y="3864992"/>
            <a:ext cx="2509503" cy="523220"/>
          </a:xfrm>
          <a:prstGeom prst="rect">
            <a:avLst/>
          </a:prstGeom>
          <a:solidFill>
            <a:srgbClr val="C05DFF">
              <a:alpha val="40000"/>
            </a:srgbClr>
          </a:solidFill>
        </p:spPr>
        <p:txBody>
          <a:bodyPr wrap="square" rtlCol="0">
            <a:spAutoFit/>
          </a:bodyPr>
          <a:lstStyle/>
          <a:p>
            <a:pPr algn="ctr" defTabSz="114299">
              <a:defRPr/>
            </a:pPr>
            <a:r>
              <a:rPr lang="en-US" sz="2800" b="1" dirty="0">
                <a:solidFill>
                  <a:srgbClr val="FDF519"/>
                </a:solidFill>
                <a:latin typeface="CG Omega" panose="020B0502050508020304" pitchFamily="34" charset="0"/>
              </a:rPr>
              <a:t>Acts 17:24-31</a:t>
            </a:r>
          </a:p>
        </p:txBody>
      </p:sp>
      <p:sp>
        <p:nvSpPr>
          <p:cNvPr id="22" name="TextBox 21">
            <a:extLst>
              <a:ext uri="{FF2B5EF4-FFF2-40B4-BE49-F238E27FC236}">
                <a16:creationId xmlns:a16="http://schemas.microsoft.com/office/drawing/2014/main" id="{E7042DC5-D216-4CC7-9E45-C93F99358DFE}"/>
              </a:ext>
            </a:extLst>
          </p:cNvPr>
          <p:cNvSpPr txBox="1"/>
          <p:nvPr/>
        </p:nvSpPr>
        <p:spPr>
          <a:xfrm>
            <a:off x="1358978" y="3607536"/>
            <a:ext cx="5775533" cy="1446550"/>
          </a:xfrm>
          <a:prstGeom prst="rect">
            <a:avLst/>
          </a:prstGeom>
          <a:solidFill>
            <a:srgbClr val="C05DFF">
              <a:alpha val="40000"/>
            </a:srgbClr>
          </a:solidFill>
        </p:spPr>
        <p:txBody>
          <a:bodyPr wrap="square" rtlCol="0">
            <a:spAutoFit/>
          </a:bodyPr>
          <a:lstStyle/>
          <a:p>
            <a:pPr defTabSz="114299">
              <a:defRPr/>
            </a:pPr>
            <a:r>
              <a:rPr lang="en-US" sz="2600" b="1" dirty="0">
                <a:solidFill>
                  <a:srgbClr val="FDF519"/>
                </a:solidFill>
                <a:latin typeface="CG Omega" panose="020B0502050508020304" pitchFamily="34" charset="0"/>
              </a:rPr>
              <a:t>God created us – </a:t>
            </a:r>
            <a:r>
              <a:rPr lang="en-US" sz="2600" b="1" dirty="0">
                <a:solidFill>
                  <a:prstClr val="white"/>
                </a:solidFill>
                <a:latin typeface="CG Omega" panose="020B0502050508020304" pitchFamily="34" charset="0"/>
              </a:rPr>
              <a:t>vs. 24</a:t>
            </a:r>
          </a:p>
          <a:p>
            <a:pPr defTabSz="114299">
              <a:spcBef>
                <a:spcPts val="600"/>
              </a:spcBef>
              <a:defRPr/>
            </a:pPr>
            <a:r>
              <a:rPr lang="en-US" sz="2600" b="1" dirty="0">
                <a:solidFill>
                  <a:srgbClr val="FDF519"/>
                </a:solidFill>
                <a:latin typeface="CG Omega" panose="020B0502050508020304" pitchFamily="34" charset="0"/>
              </a:rPr>
              <a:t>God is close to us – </a:t>
            </a:r>
            <a:r>
              <a:rPr lang="en-US" sz="2600" b="1" dirty="0">
                <a:solidFill>
                  <a:prstClr val="white"/>
                </a:solidFill>
                <a:latin typeface="CG Omega" panose="020B0502050508020304" pitchFamily="34" charset="0"/>
              </a:rPr>
              <a:t>vs. 27, 28</a:t>
            </a:r>
          </a:p>
          <a:p>
            <a:pPr defTabSz="114299">
              <a:spcBef>
                <a:spcPts val="600"/>
              </a:spcBef>
              <a:defRPr/>
            </a:pPr>
            <a:r>
              <a:rPr lang="en-US" sz="2600" b="1" dirty="0">
                <a:solidFill>
                  <a:srgbClr val="FDF519"/>
                </a:solidFill>
                <a:latin typeface="CG Omega" panose="020B0502050508020304" pitchFamily="34" charset="0"/>
              </a:rPr>
              <a:t>God holds us accountable – </a:t>
            </a:r>
            <a:r>
              <a:rPr lang="en-US" sz="2600" b="1" dirty="0">
                <a:solidFill>
                  <a:prstClr val="white"/>
                </a:solidFill>
                <a:latin typeface="CG Omega" panose="020B0502050508020304" pitchFamily="34" charset="0"/>
              </a:rPr>
              <a:t>vs. 29, 30</a:t>
            </a:r>
          </a:p>
        </p:txBody>
      </p:sp>
      <p:sp>
        <p:nvSpPr>
          <p:cNvPr id="23" name="TextBox 22">
            <a:extLst>
              <a:ext uri="{FF2B5EF4-FFF2-40B4-BE49-F238E27FC236}">
                <a16:creationId xmlns:a16="http://schemas.microsoft.com/office/drawing/2014/main" id="{420B42D2-06E1-4EDF-9E36-8188D0E9E738}"/>
              </a:ext>
            </a:extLst>
          </p:cNvPr>
          <p:cNvSpPr txBox="1"/>
          <p:nvPr/>
        </p:nvSpPr>
        <p:spPr>
          <a:xfrm>
            <a:off x="1138576" y="3552683"/>
            <a:ext cx="6164505" cy="1938992"/>
          </a:xfrm>
          <a:prstGeom prst="rect">
            <a:avLst/>
          </a:prstGeom>
          <a:solidFill>
            <a:srgbClr val="C05DFF">
              <a:alpha val="40000"/>
            </a:srgbClr>
          </a:solidFill>
        </p:spPr>
        <p:txBody>
          <a:bodyPr wrap="square" rtlCol="0">
            <a:spAutoFit/>
          </a:bodyPr>
          <a:lstStyle/>
          <a:p>
            <a:pPr defTabSz="114299">
              <a:defRPr/>
            </a:pPr>
            <a:r>
              <a:rPr lang="en-US" sz="2400" b="1" dirty="0">
                <a:solidFill>
                  <a:prstClr val="white"/>
                </a:solidFill>
                <a:latin typeface="CG Omega" panose="020B0502050508020304" pitchFamily="34" charset="0"/>
              </a:rPr>
              <a:t>“Because He has appointed a day on which 	He will judge the world in righteousness by 	the Man whom He has ordained. He has 	given assurance of this to all by raising Him 	from the dead.”															</a:t>
            </a:r>
            <a:r>
              <a:rPr lang="en-US" sz="2400" b="1" dirty="0">
                <a:solidFill>
                  <a:srgbClr val="FDF519"/>
                </a:solidFill>
                <a:latin typeface="CG Omega" panose="020B0502050508020304" pitchFamily="34" charset="0"/>
              </a:rPr>
              <a:t>Acts 17:31</a:t>
            </a:r>
          </a:p>
        </p:txBody>
      </p:sp>
      <p:sp>
        <p:nvSpPr>
          <p:cNvPr id="6" name="TextBox 5">
            <a:extLst>
              <a:ext uri="{FF2B5EF4-FFF2-40B4-BE49-F238E27FC236}">
                <a16:creationId xmlns:a16="http://schemas.microsoft.com/office/drawing/2014/main" id="{875F3729-61FA-4D78-98B4-AC0E4E820BB4}"/>
              </a:ext>
            </a:extLst>
          </p:cNvPr>
          <p:cNvSpPr txBox="1"/>
          <p:nvPr/>
        </p:nvSpPr>
        <p:spPr>
          <a:xfrm>
            <a:off x="4545358" y="2720253"/>
            <a:ext cx="3498290" cy="492443"/>
          </a:xfrm>
          <a:prstGeom prst="rect">
            <a:avLst/>
          </a:prstGeom>
          <a:gradFill>
            <a:gsLst>
              <a:gs pos="0">
                <a:srgbClr val="E9B61B"/>
              </a:gs>
              <a:gs pos="94000">
                <a:srgbClr val="FFFF14"/>
              </a:gs>
              <a:gs pos="100000">
                <a:srgbClr val="FEFA58"/>
              </a:gs>
            </a:gsLst>
            <a:lin ang="16200000" scaled="1"/>
          </a:gradFill>
          <a:ln>
            <a:solidFill>
              <a:srgbClr val="0F0F42"/>
            </a:solidFill>
          </a:ln>
          <a:effectLst/>
        </p:spPr>
        <p:txBody>
          <a:bodyPr wrap="square" rtlCol="0">
            <a:spAutoFit/>
          </a:bodyPr>
          <a:lstStyle/>
          <a:p>
            <a:pPr algn="ctr" defTabSz="914391">
              <a:defRPr/>
            </a:pPr>
            <a:r>
              <a:rPr lang="en-US" sz="2600" b="1" dirty="0">
                <a:solidFill>
                  <a:srgbClr val="0F0F42"/>
                </a:solidFill>
                <a:latin typeface="CG Omega" panose="020B0502050508020304" pitchFamily="34" charset="0"/>
              </a:rPr>
              <a:t>He connected his God.</a:t>
            </a:r>
          </a:p>
        </p:txBody>
      </p:sp>
      <p:sp>
        <p:nvSpPr>
          <p:cNvPr id="15" name="TextBox 14"/>
          <p:cNvSpPr txBox="1"/>
          <p:nvPr/>
        </p:nvSpPr>
        <p:spPr>
          <a:xfrm>
            <a:off x="4545358" y="1948316"/>
            <a:ext cx="3498290" cy="492443"/>
          </a:xfrm>
          <a:prstGeom prst="rect">
            <a:avLst/>
          </a:prstGeom>
          <a:gradFill>
            <a:gsLst>
              <a:gs pos="0">
                <a:srgbClr val="E9B61B"/>
              </a:gs>
              <a:gs pos="94000">
                <a:srgbClr val="FFFF14"/>
              </a:gs>
              <a:gs pos="100000">
                <a:srgbClr val="FEFA58"/>
              </a:gs>
            </a:gsLst>
            <a:lin ang="16200000" scaled="1"/>
          </a:gradFill>
          <a:ln>
            <a:solidFill>
              <a:srgbClr val="0F0F42"/>
            </a:solidFill>
          </a:ln>
          <a:effectLst/>
        </p:spPr>
        <p:txBody>
          <a:bodyPr wrap="square" rtlCol="0">
            <a:spAutoFit/>
          </a:bodyPr>
          <a:lstStyle/>
          <a:p>
            <a:pPr algn="ctr" defTabSz="914391">
              <a:defRPr/>
            </a:pPr>
            <a:r>
              <a:rPr lang="en-US" sz="2600" b="1" dirty="0">
                <a:solidFill>
                  <a:srgbClr val="0F0F42"/>
                </a:solidFill>
                <a:latin typeface="CG Omega" panose="020B0502050508020304" pitchFamily="34" charset="0"/>
              </a:rPr>
              <a:t>He exposed his heart.</a:t>
            </a:r>
          </a:p>
        </p:txBody>
      </p:sp>
      <p:sp>
        <p:nvSpPr>
          <p:cNvPr id="16" name="Rectangle 15"/>
          <p:cNvSpPr/>
          <p:nvPr/>
        </p:nvSpPr>
        <p:spPr>
          <a:xfrm>
            <a:off x="4545358" y="1940500"/>
            <a:ext cx="3498290" cy="492443"/>
          </a:xfrm>
          <a:prstGeom prst="rect">
            <a:avLst/>
          </a:prstGeom>
          <a:solidFill>
            <a:srgbClr val="DDDDD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73050" y="2720253"/>
            <a:ext cx="3498290" cy="498823"/>
          </a:xfrm>
          <a:prstGeom prst="rect">
            <a:avLst/>
          </a:prstGeom>
          <a:solidFill>
            <a:srgbClr val="DDDDD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83A67BA2-5994-4493-A674-A967003B8193}"/>
              </a:ext>
            </a:extLst>
          </p:cNvPr>
          <p:cNvSpPr txBox="1"/>
          <p:nvPr/>
        </p:nvSpPr>
        <p:spPr>
          <a:xfrm>
            <a:off x="-1" y="228449"/>
            <a:ext cx="8277309" cy="707886"/>
          </a:xfrm>
          <a:prstGeom prst="rect">
            <a:avLst/>
          </a:prstGeom>
          <a:gradFill>
            <a:gsLst>
              <a:gs pos="75000">
                <a:srgbClr val="7B57A7"/>
              </a:gs>
              <a:gs pos="60000">
                <a:srgbClr val="573C7C"/>
              </a:gs>
              <a:gs pos="0">
                <a:srgbClr val="0F0725"/>
              </a:gs>
              <a:gs pos="100000">
                <a:srgbClr val="9F71D2"/>
              </a:gs>
            </a:gsLst>
            <a:lin ang="16200000" scaled="1"/>
          </a:gradFill>
          <a:ln>
            <a:solidFill>
              <a:srgbClr val="0F0F42"/>
            </a:solidFill>
          </a:ln>
          <a:effectLst/>
        </p:spPr>
        <p:txBody>
          <a:bodyPr wrap="square" rtlCol="0">
            <a:spAutoFit/>
          </a:bodyPr>
          <a:lstStyle/>
          <a:p>
            <a:pPr algn="ctr" defTabSz="914391">
              <a:defRPr/>
            </a:pPr>
            <a:r>
              <a:rPr lang="en-US" sz="4000" b="1" spc="100" dirty="0">
                <a:solidFill>
                  <a:srgbClr val="FDF519"/>
                </a:solidFill>
                <a:effectLst>
                  <a:outerShdw blurRad="50800" dist="38100" dir="16200000" rotWithShape="0">
                    <a:prstClr val="black">
                      <a:alpha val="70000"/>
                    </a:prstClr>
                  </a:outerShdw>
                </a:effectLst>
                <a:latin typeface="CG Omega" panose="020B0502050508020304" pitchFamily="34" charset="0"/>
              </a:rPr>
              <a:t>“I URGE YOU TO IMITATE ME!”</a:t>
            </a:r>
          </a:p>
        </p:txBody>
      </p:sp>
      <p:sp>
        <p:nvSpPr>
          <p:cNvPr id="13" name="TextBox 12">
            <a:extLst>
              <a:ext uri="{FF2B5EF4-FFF2-40B4-BE49-F238E27FC236}">
                <a16:creationId xmlns:a16="http://schemas.microsoft.com/office/drawing/2014/main" id="{41A9AE04-59C9-4995-8EEE-6DEE7EC60C5F}"/>
              </a:ext>
            </a:extLst>
          </p:cNvPr>
          <p:cNvSpPr txBox="1"/>
          <p:nvPr/>
        </p:nvSpPr>
        <p:spPr>
          <a:xfrm>
            <a:off x="1956249" y="3841145"/>
            <a:ext cx="1942471" cy="523220"/>
          </a:xfrm>
          <a:prstGeom prst="rect">
            <a:avLst/>
          </a:prstGeom>
          <a:gradFill>
            <a:gsLst>
              <a:gs pos="75000">
                <a:srgbClr val="7B57A7"/>
              </a:gs>
              <a:gs pos="42000">
                <a:srgbClr val="573C7C"/>
              </a:gs>
              <a:gs pos="0">
                <a:srgbClr val="0F0725"/>
              </a:gs>
            </a:gsLst>
            <a:lin ang="16200000" scaled="1"/>
          </a:gradFill>
          <a:ln w="12700">
            <a:solidFill>
              <a:srgbClr val="FDF519"/>
            </a:solidFill>
          </a:ln>
        </p:spPr>
        <p:txBody>
          <a:bodyPr wrap="square" rtlCol="0">
            <a:spAutoFit/>
          </a:bodyPr>
          <a:lstStyle/>
          <a:p>
            <a:pPr algn="ctr" defTabSz="85724">
              <a:defRPr/>
            </a:pPr>
            <a:r>
              <a:rPr lang="en-US" sz="2800" b="1" dirty="0">
                <a:solidFill>
                  <a:srgbClr val="FDF519"/>
                </a:solidFill>
                <a:latin typeface="CG Omega" panose="020B0502050508020304" pitchFamily="34" charset="0"/>
              </a:rPr>
              <a:t>Shine</a:t>
            </a:r>
          </a:p>
        </p:txBody>
      </p:sp>
      <p:sp>
        <p:nvSpPr>
          <p:cNvPr id="14" name="TextBox 13">
            <a:extLst>
              <a:ext uri="{FF2B5EF4-FFF2-40B4-BE49-F238E27FC236}">
                <a16:creationId xmlns:a16="http://schemas.microsoft.com/office/drawing/2014/main" id="{7437ECE7-5057-4162-A32E-C9A66CCA4C97}"/>
              </a:ext>
            </a:extLst>
          </p:cNvPr>
          <p:cNvSpPr txBox="1"/>
          <p:nvPr/>
        </p:nvSpPr>
        <p:spPr>
          <a:xfrm>
            <a:off x="4349050" y="3841145"/>
            <a:ext cx="1942471" cy="523220"/>
          </a:xfrm>
          <a:prstGeom prst="rect">
            <a:avLst/>
          </a:prstGeom>
          <a:gradFill>
            <a:gsLst>
              <a:gs pos="75000">
                <a:srgbClr val="7B57A7"/>
              </a:gs>
              <a:gs pos="42000">
                <a:srgbClr val="573C7C"/>
              </a:gs>
              <a:gs pos="0">
                <a:srgbClr val="0F0725"/>
              </a:gs>
            </a:gsLst>
            <a:lin ang="16200000" scaled="1"/>
          </a:gradFill>
          <a:ln w="12700">
            <a:solidFill>
              <a:srgbClr val="FDF519"/>
            </a:solidFill>
          </a:ln>
        </p:spPr>
        <p:txBody>
          <a:bodyPr wrap="square" rtlCol="0">
            <a:spAutoFit/>
          </a:bodyPr>
          <a:lstStyle/>
          <a:p>
            <a:pPr algn="ctr" defTabSz="85724">
              <a:defRPr/>
            </a:pPr>
            <a:r>
              <a:rPr lang="en-US" sz="2800" b="1" dirty="0">
                <a:solidFill>
                  <a:srgbClr val="FDF519"/>
                </a:solidFill>
                <a:latin typeface="CG Omega" panose="020B0502050508020304" pitchFamily="34" charset="0"/>
              </a:rPr>
              <a:t>Speak</a:t>
            </a:r>
          </a:p>
        </p:txBody>
      </p:sp>
      <p:sp>
        <p:nvSpPr>
          <p:cNvPr id="24" name="TextBox 23">
            <a:extLst>
              <a:ext uri="{FF2B5EF4-FFF2-40B4-BE49-F238E27FC236}">
                <a16:creationId xmlns:a16="http://schemas.microsoft.com/office/drawing/2014/main" id="{56372E0D-AD4B-4EF8-960B-D728AD00C970}"/>
              </a:ext>
            </a:extLst>
          </p:cNvPr>
          <p:cNvSpPr txBox="1"/>
          <p:nvPr/>
        </p:nvSpPr>
        <p:spPr>
          <a:xfrm>
            <a:off x="1956249" y="4631535"/>
            <a:ext cx="1942471" cy="523220"/>
          </a:xfrm>
          <a:prstGeom prst="rect">
            <a:avLst/>
          </a:prstGeom>
          <a:gradFill>
            <a:gsLst>
              <a:gs pos="75000">
                <a:srgbClr val="7B57A7"/>
              </a:gs>
              <a:gs pos="42000">
                <a:srgbClr val="573C7C"/>
              </a:gs>
              <a:gs pos="0">
                <a:srgbClr val="0F0725"/>
              </a:gs>
            </a:gsLst>
            <a:lin ang="16200000" scaled="1"/>
          </a:gradFill>
          <a:ln w="12700">
            <a:solidFill>
              <a:srgbClr val="FDF519"/>
            </a:solidFill>
          </a:ln>
        </p:spPr>
        <p:txBody>
          <a:bodyPr wrap="square" rtlCol="0">
            <a:spAutoFit/>
          </a:bodyPr>
          <a:lstStyle/>
          <a:p>
            <a:pPr algn="ctr" defTabSz="85724">
              <a:defRPr/>
            </a:pPr>
            <a:r>
              <a:rPr lang="en-US" sz="2800" b="1" dirty="0">
                <a:solidFill>
                  <a:srgbClr val="FDF519"/>
                </a:solidFill>
                <a:latin typeface="CG Omega" panose="020B0502050508020304" pitchFamily="34" charset="0"/>
              </a:rPr>
              <a:t>Invite</a:t>
            </a:r>
          </a:p>
        </p:txBody>
      </p:sp>
      <p:sp>
        <p:nvSpPr>
          <p:cNvPr id="26" name="TextBox 25">
            <a:extLst>
              <a:ext uri="{FF2B5EF4-FFF2-40B4-BE49-F238E27FC236}">
                <a16:creationId xmlns:a16="http://schemas.microsoft.com/office/drawing/2014/main" id="{133D0F22-61CE-4136-8BA4-7E54EB1E44B3}"/>
              </a:ext>
            </a:extLst>
          </p:cNvPr>
          <p:cNvSpPr txBox="1"/>
          <p:nvPr/>
        </p:nvSpPr>
        <p:spPr>
          <a:xfrm>
            <a:off x="4349050" y="4635554"/>
            <a:ext cx="1942471" cy="523220"/>
          </a:xfrm>
          <a:prstGeom prst="rect">
            <a:avLst/>
          </a:prstGeom>
          <a:gradFill>
            <a:gsLst>
              <a:gs pos="75000">
                <a:srgbClr val="7B57A7"/>
              </a:gs>
              <a:gs pos="42000">
                <a:srgbClr val="573C7C"/>
              </a:gs>
              <a:gs pos="0">
                <a:srgbClr val="0F0725"/>
              </a:gs>
            </a:gsLst>
            <a:lin ang="16200000" scaled="1"/>
          </a:gradFill>
          <a:ln w="12700">
            <a:solidFill>
              <a:srgbClr val="FDF519"/>
            </a:solidFill>
          </a:ln>
        </p:spPr>
        <p:txBody>
          <a:bodyPr wrap="square" rtlCol="0">
            <a:spAutoFit/>
          </a:bodyPr>
          <a:lstStyle/>
          <a:p>
            <a:pPr algn="ctr" defTabSz="85724">
              <a:defRPr/>
            </a:pPr>
            <a:r>
              <a:rPr lang="en-US" sz="2800" b="1" dirty="0">
                <a:solidFill>
                  <a:srgbClr val="FDF519"/>
                </a:solidFill>
                <a:latin typeface="CG Omega" panose="020B0502050508020304" pitchFamily="34" charset="0"/>
              </a:rPr>
              <a:t>Welcome</a:t>
            </a:r>
          </a:p>
        </p:txBody>
      </p:sp>
    </p:spTree>
    <p:extLst>
      <p:ext uri="{BB962C8B-B14F-4D97-AF65-F5344CB8AC3E}">
        <p14:creationId xmlns:p14="http://schemas.microsoft.com/office/powerpoint/2010/main" val="42593305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21"/>
                                        </p:tgtEl>
                                      </p:cBhvr>
                                    </p:animEffect>
                                    <p:set>
                                      <p:cBhvr>
                                        <p:cTn id="12" dur="1" fill="hold">
                                          <p:stCondLst>
                                            <p:cond delay="499"/>
                                          </p:stCondLst>
                                        </p:cTn>
                                        <p:tgtEl>
                                          <p:spTgt spid="21"/>
                                        </p:tgtEl>
                                        <p:attrNameLst>
                                          <p:attrName>style.visibility</p:attrName>
                                        </p:attrNameLst>
                                      </p:cBhvr>
                                      <p:to>
                                        <p:strVal val="hidden"/>
                                      </p:to>
                                    </p:se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22">
                                            <p:bg/>
                                          </p:spTgt>
                                        </p:tgtEl>
                                        <p:attrNameLst>
                                          <p:attrName>style.visibility</p:attrName>
                                        </p:attrNameLst>
                                      </p:cBhvr>
                                      <p:to>
                                        <p:strVal val="visible"/>
                                      </p:to>
                                    </p:set>
                                    <p:animEffect transition="in" filter="randombar(horizontal)">
                                      <p:cBhvr>
                                        <p:cTn id="16" dur="500"/>
                                        <p:tgtEl>
                                          <p:spTgt spid="22">
                                            <p:bg/>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2">
                                            <p:txEl>
                                              <p:pRg st="0" end="0"/>
                                            </p:txEl>
                                          </p:spTgt>
                                        </p:tgtEl>
                                        <p:attrNameLst>
                                          <p:attrName>style.visibility</p:attrName>
                                        </p:attrNameLst>
                                      </p:cBhvr>
                                      <p:to>
                                        <p:strVal val="visible"/>
                                      </p:to>
                                    </p:set>
                                    <p:animEffect transition="in" filter="randombar(horizontal)">
                                      <p:cBhvr>
                                        <p:cTn id="19" dur="500"/>
                                        <p:tgtEl>
                                          <p:spTgt spid="2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22">
                                            <p:txEl>
                                              <p:pRg st="1" end="1"/>
                                            </p:txEl>
                                          </p:spTgt>
                                        </p:tgtEl>
                                        <p:attrNameLst>
                                          <p:attrName>style.visibility</p:attrName>
                                        </p:attrNameLst>
                                      </p:cBhvr>
                                      <p:to>
                                        <p:strVal val="visible"/>
                                      </p:to>
                                    </p:set>
                                    <p:animEffect transition="in" filter="randombar(horizontal)">
                                      <p:cBhvr>
                                        <p:cTn id="24" dur="500"/>
                                        <p:tgtEl>
                                          <p:spTgt spid="2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2">
                                            <p:txEl>
                                              <p:pRg st="2" end="2"/>
                                            </p:txEl>
                                          </p:spTgt>
                                        </p:tgtEl>
                                        <p:attrNameLst>
                                          <p:attrName>style.visibility</p:attrName>
                                        </p:attrNameLst>
                                      </p:cBhvr>
                                      <p:to>
                                        <p:strVal val="visible"/>
                                      </p:to>
                                    </p:set>
                                    <p:animEffect transition="in" filter="randombar(horizontal)">
                                      <p:cBhvr>
                                        <p:cTn id="29" dur="500"/>
                                        <p:tgtEl>
                                          <p:spTgt spid="22">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xit" presetSubtype="10" fill="hold" grpId="1" nodeType="clickEffect">
                                  <p:stCondLst>
                                    <p:cond delay="0"/>
                                  </p:stCondLst>
                                  <p:childTnLst>
                                    <p:animEffect transition="out" filter="randombar(horizontal)">
                                      <p:cBhvr>
                                        <p:cTn id="33" dur="500"/>
                                        <p:tgtEl>
                                          <p:spTgt spid="22">
                                            <p:txEl>
                                              <p:pRg st="0" end="0"/>
                                            </p:txEl>
                                          </p:spTgt>
                                        </p:tgtEl>
                                      </p:cBhvr>
                                    </p:animEffect>
                                    <p:set>
                                      <p:cBhvr>
                                        <p:cTn id="34" dur="1" fill="hold">
                                          <p:stCondLst>
                                            <p:cond delay="499"/>
                                          </p:stCondLst>
                                        </p:cTn>
                                        <p:tgtEl>
                                          <p:spTgt spid="22">
                                            <p:txEl>
                                              <p:pRg st="0" end="0"/>
                                            </p:txEl>
                                          </p:spTgt>
                                        </p:tgtEl>
                                        <p:attrNameLst>
                                          <p:attrName>style.visibility</p:attrName>
                                        </p:attrNameLst>
                                      </p:cBhvr>
                                      <p:to>
                                        <p:strVal val="hidden"/>
                                      </p:to>
                                    </p:set>
                                  </p:childTnLst>
                                </p:cTn>
                              </p:par>
                              <p:par>
                                <p:cTn id="35" presetID="14" presetClass="exit" presetSubtype="10" fill="hold" grpId="1" nodeType="withEffect">
                                  <p:stCondLst>
                                    <p:cond delay="0"/>
                                  </p:stCondLst>
                                  <p:childTnLst>
                                    <p:animEffect transition="out" filter="randombar(horizontal)">
                                      <p:cBhvr>
                                        <p:cTn id="36" dur="500"/>
                                        <p:tgtEl>
                                          <p:spTgt spid="22">
                                            <p:txEl>
                                              <p:pRg st="1" end="1"/>
                                            </p:txEl>
                                          </p:spTgt>
                                        </p:tgtEl>
                                      </p:cBhvr>
                                    </p:animEffect>
                                    <p:set>
                                      <p:cBhvr>
                                        <p:cTn id="37" dur="1" fill="hold">
                                          <p:stCondLst>
                                            <p:cond delay="499"/>
                                          </p:stCondLst>
                                        </p:cTn>
                                        <p:tgtEl>
                                          <p:spTgt spid="22">
                                            <p:txEl>
                                              <p:pRg st="1" end="1"/>
                                            </p:txEl>
                                          </p:spTgt>
                                        </p:tgtEl>
                                        <p:attrNameLst>
                                          <p:attrName>style.visibility</p:attrName>
                                        </p:attrNameLst>
                                      </p:cBhvr>
                                      <p:to>
                                        <p:strVal val="hidden"/>
                                      </p:to>
                                    </p:set>
                                  </p:childTnLst>
                                </p:cTn>
                              </p:par>
                              <p:par>
                                <p:cTn id="38" presetID="14" presetClass="exit" presetSubtype="10" fill="hold" grpId="1" nodeType="withEffect">
                                  <p:stCondLst>
                                    <p:cond delay="0"/>
                                  </p:stCondLst>
                                  <p:childTnLst>
                                    <p:animEffect transition="out" filter="randombar(horizontal)">
                                      <p:cBhvr>
                                        <p:cTn id="39" dur="500"/>
                                        <p:tgtEl>
                                          <p:spTgt spid="22">
                                            <p:txEl>
                                              <p:pRg st="2" end="2"/>
                                            </p:txEl>
                                          </p:spTgt>
                                        </p:tgtEl>
                                      </p:cBhvr>
                                    </p:animEffect>
                                    <p:set>
                                      <p:cBhvr>
                                        <p:cTn id="40" dur="1" fill="hold">
                                          <p:stCondLst>
                                            <p:cond delay="499"/>
                                          </p:stCondLst>
                                        </p:cTn>
                                        <p:tgtEl>
                                          <p:spTgt spid="22">
                                            <p:txEl>
                                              <p:pRg st="2" end="2"/>
                                            </p:txEl>
                                          </p:spTgt>
                                        </p:tgtEl>
                                        <p:attrNameLst>
                                          <p:attrName>style.visibility</p:attrName>
                                        </p:attrNameLst>
                                      </p:cBhvr>
                                      <p:to>
                                        <p:strVal val="hidden"/>
                                      </p:to>
                                    </p:set>
                                  </p:childTnLst>
                                </p:cTn>
                              </p:par>
                              <p:par>
                                <p:cTn id="41" presetID="14" presetClass="exit" presetSubtype="10" fill="hold" grpId="1" nodeType="withEffect">
                                  <p:stCondLst>
                                    <p:cond delay="0"/>
                                  </p:stCondLst>
                                  <p:childTnLst>
                                    <p:animEffect transition="out" filter="randombar(horizontal)">
                                      <p:cBhvr>
                                        <p:cTn id="42" dur="500"/>
                                        <p:tgtEl>
                                          <p:spTgt spid="22">
                                            <p:bg/>
                                          </p:spTgt>
                                        </p:tgtEl>
                                      </p:cBhvr>
                                    </p:animEffect>
                                    <p:set>
                                      <p:cBhvr>
                                        <p:cTn id="43" dur="1" fill="hold">
                                          <p:stCondLst>
                                            <p:cond delay="499"/>
                                          </p:stCondLst>
                                        </p:cTn>
                                        <p:tgtEl>
                                          <p:spTgt spid="22">
                                            <p:bg/>
                                          </p:spTgt>
                                        </p:tgtEl>
                                        <p:attrNameLst>
                                          <p:attrName>style.visibility</p:attrName>
                                        </p:attrNameLst>
                                      </p:cBhvr>
                                      <p:to>
                                        <p:strVal val="hidden"/>
                                      </p:to>
                                    </p:set>
                                  </p:childTnLst>
                                </p:cTn>
                              </p:par>
                              <p:par>
                                <p:cTn id="44" presetID="14" presetClass="entr" presetSubtype="10"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randombar(horizontal)">
                                      <p:cBhvr>
                                        <p:cTn id="46" dur="500"/>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xit" presetSubtype="10" fill="hold" grpId="1" nodeType="clickEffect">
                                  <p:stCondLst>
                                    <p:cond delay="0"/>
                                  </p:stCondLst>
                                  <p:childTnLst>
                                    <p:animEffect transition="out" filter="randombar(horizontal)">
                                      <p:cBhvr>
                                        <p:cTn id="50" dur="500"/>
                                        <p:tgtEl>
                                          <p:spTgt spid="23"/>
                                        </p:tgtEl>
                                      </p:cBhvr>
                                    </p:animEffect>
                                    <p:set>
                                      <p:cBhvr>
                                        <p:cTn id="51" dur="1" fill="hold">
                                          <p:stCondLst>
                                            <p:cond delay="499"/>
                                          </p:stCondLst>
                                        </p:cTn>
                                        <p:tgtEl>
                                          <p:spTgt spid="23"/>
                                        </p:tgtEl>
                                        <p:attrNameLst>
                                          <p:attrName>style.visibility</p:attrName>
                                        </p:attrNameLst>
                                      </p:cBhvr>
                                      <p:to>
                                        <p:strVal val="hidden"/>
                                      </p:to>
                                    </p:set>
                                  </p:childTnLst>
                                </p:cTn>
                              </p:par>
                            </p:childTnLst>
                          </p:cTn>
                        </p:par>
                        <p:par>
                          <p:cTn id="52" fill="hold">
                            <p:stCondLst>
                              <p:cond delay="500"/>
                            </p:stCondLst>
                            <p:childTnLst>
                              <p:par>
                                <p:cTn id="53" presetID="16" presetClass="entr" presetSubtype="37"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barn(outVertical)">
                                      <p:cBhvr>
                                        <p:cTn id="55" dur="5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37"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barn(outVertical)">
                                      <p:cBhvr>
                                        <p:cTn id="60" dur="5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37"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barn(outVertical)">
                                      <p:cBhvr>
                                        <p:cTn id="65" dur="500"/>
                                        <p:tgtEl>
                                          <p:spTgt spid="24"/>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37" fill="hold" grpId="0" nodeType="click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barn(outVertical)">
                                      <p:cBhvr>
                                        <p:cTn id="7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2" grpId="0" uiExpand="1" build="p" animBg="1"/>
      <p:bldP spid="22" grpId="1" uiExpand="1" build="p" animBg="1"/>
      <p:bldP spid="23" grpId="0" animBg="1"/>
      <p:bldP spid="23" grpId="1" animBg="1"/>
      <p:bldP spid="13" grpId="0" animBg="1"/>
      <p:bldP spid="14" grpId="0" animBg="1"/>
      <p:bldP spid="24"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FF116-19D8-4EC7-BCC6-12410130DBBA}"/>
              </a:ext>
            </a:extLst>
          </p:cNvPr>
          <p:cNvSpPr txBox="1"/>
          <p:nvPr/>
        </p:nvSpPr>
        <p:spPr>
          <a:xfrm>
            <a:off x="6909830" y="3997389"/>
            <a:ext cx="2705326" cy="523220"/>
          </a:xfrm>
          <a:prstGeom prst="rect">
            <a:avLst/>
          </a:prstGeom>
          <a:gradFill>
            <a:gsLst>
              <a:gs pos="75000">
                <a:srgbClr val="7B57A7"/>
              </a:gs>
              <a:gs pos="42000">
                <a:srgbClr val="573C7C"/>
              </a:gs>
              <a:gs pos="0">
                <a:srgbClr val="0F0725"/>
              </a:gs>
            </a:gsLst>
            <a:lin ang="16200000" scaled="1"/>
          </a:gradFill>
          <a:ln w="12700">
            <a:solidFill>
              <a:srgbClr val="FDF519"/>
            </a:solidFill>
          </a:ln>
        </p:spPr>
        <p:txBody>
          <a:bodyPr wrap="square" rtlCol="0">
            <a:spAutoFit/>
          </a:bodyPr>
          <a:lstStyle/>
          <a:p>
            <a:pPr algn="ctr" defTabSz="114299">
              <a:defRPr/>
            </a:pPr>
            <a:r>
              <a:rPr lang="en-US" sz="2800" b="1" dirty="0">
                <a:solidFill>
                  <a:srgbClr val="FDF519"/>
                </a:solidFill>
                <a:latin typeface="CG Omega" panose="020B0502050508020304" pitchFamily="34" charset="0"/>
              </a:rPr>
              <a:t>Some reject.</a:t>
            </a:r>
          </a:p>
        </p:txBody>
      </p:sp>
      <p:sp>
        <p:nvSpPr>
          <p:cNvPr id="4" name="TextBox 3">
            <a:extLst>
              <a:ext uri="{FF2B5EF4-FFF2-40B4-BE49-F238E27FC236}">
                <a16:creationId xmlns:a16="http://schemas.microsoft.com/office/drawing/2014/main" id="{38CF8BF7-0208-4710-A97F-66941D08C402}"/>
              </a:ext>
            </a:extLst>
          </p:cNvPr>
          <p:cNvSpPr txBox="1"/>
          <p:nvPr/>
        </p:nvSpPr>
        <p:spPr>
          <a:xfrm>
            <a:off x="6909830" y="3997393"/>
            <a:ext cx="2705326" cy="954107"/>
          </a:xfrm>
          <a:prstGeom prst="rect">
            <a:avLst/>
          </a:prstGeom>
          <a:gradFill>
            <a:gsLst>
              <a:gs pos="75000">
                <a:srgbClr val="7B57A7"/>
              </a:gs>
              <a:gs pos="42000">
                <a:srgbClr val="573C7C"/>
              </a:gs>
              <a:gs pos="0">
                <a:srgbClr val="0F0725"/>
              </a:gs>
            </a:gsLst>
            <a:lin ang="16200000" scaled="1"/>
          </a:gradFill>
          <a:ln w="12700">
            <a:solidFill>
              <a:srgbClr val="FDF519"/>
            </a:solidFill>
          </a:ln>
        </p:spPr>
        <p:txBody>
          <a:bodyPr wrap="square" rtlCol="0">
            <a:spAutoFit/>
          </a:bodyPr>
          <a:lstStyle/>
          <a:p>
            <a:pPr algn="ctr" defTabSz="114299">
              <a:defRPr/>
            </a:pPr>
            <a:r>
              <a:rPr lang="en-US" sz="2800" b="1" dirty="0">
                <a:solidFill>
                  <a:srgbClr val="FDF519"/>
                </a:solidFill>
                <a:latin typeface="CG Omega" panose="020B0502050508020304" pitchFamily="34" charset="0"/>
              </a:rPr>
              <a:t>Some reject.</a:t>
            </a:r>
          </a:p>
          <a:p>
            <a:pPr algn="ctr" defTabSz="114299">
              <a:defRPr/>
            </a:pPr>
            <a:r>
              <a:rPr lang="en-US" sz="2800" b="1" dirty="0">
                <a:solidFill>
                  <a:srgbClr val="FDF519"/>
                </a:solidFill>
                <a:latin typeface="CG Omega" panose="020B0502050508020304" pitchFamily="34" charset="0"/>
              </a:rPr>
              <a:t>Some consider.</a:t>
            </a:r>
          </a:p>
        </p:txBody>
      </p:sp>
      <p:sp>
        <p:nvSpPr>
          <p:cNvPr id="5" name="TextBox 4">
            <a:extLst>
              <a:ext uri="{FF2B5EF4-FFF2-40B4-BE49-F238E27FC236}">
                <a16:creationId xmlns:a16="http://schemas.microsoft.com/office/drawing/2014/main" id="{07B9E80E-FCA8-43C2-8ABD-3CE6110AEB2D}"/>
              </a:ext>
            </a:extLst>
          </p:cNvPr>
          <p:cNvSpPr txBox="1"/>
          <p:nvPr/>
        </p:nvSpPr>
        <p:spPr>
          <a:xfrm>
            <a:off x="6909830" y="3997392"/>
            <a:ext cx="2705326" cy="1384995"/>
          </a:xfrm>
          <a:prstGeom prst="rect">
            <a:avLst/>
          </a:prstGeom>
          <a:gradFill>
            <a:gsLst>
              <a:gs pos="75000">
                <a:srgbClr val="7B57A7"/>
              </a:gs>
              <a:gs pos="42000">
                <a:srgbClr val="573C7C"/>
              </a:gs>
              <a:gs pos="0">
                <a:srgbClr val="0F0725"/>
              </a:gs>
            </a:gsLst>
            <a:lin ang="16200000" scaled="1"/>
          </a:gradFill>
          <a:ln w="12700">
            <a:solidFill>
              <a:srgbClr val="FDF519"/>
            </a:solidFill>
          </a:ln>
        </p:spPr>
        <p:txBody>
          <a:bodyPr wrap="square" rtlCol="0">
            <a:spAutoFit/>
          </a:bodyPr>
          <a:lstStyle/>
          <a:p>
            <a:pPr algn="ctr" defTabSz="114299">
              <a:defRPr/>
            </a:pPr>
            <a:r>
              <a:rPr lang="en-US" sz="2800" b="1" dirty="0">
                <a:solidFill>
                  <a:srgbClr val="FDF519"/>
                </a:solidFill>
                <a:latin typeface="CG Omega" panose="020B0502050508020304" pitchFamily="34" charset="0"/>
              </a:rPr>
              <a:t>Some reject.</a:t>
            </a:r>
          </a:p>
          <a:p>
            <a:pPr algn="ctr" defTabSz="114299">
              <a:defRPr/>
            </a:pPr>
            <a:r>
              <a:rPr lang="en-US" sz="2800" b="1" dirty="0">
                <a:solidFill>
                  <a:srgbClr val="FDF519"/>
                </a:solidFill>
                <a:latin typeface="CG Omega" panose="020B0502050508020304" pitchFamily="34" charset="0"/>
              </a:rPr>
              <a:t>Some consider.</a:t>
            </a:r>
          </a:p>
          <a:p>
            <a:pPr algn="ctr" defTabSz="114299">
              <a:defRPr/>
            </a:pPr>
            <a:r>
              <a:rPr lang="en-US" sz="2800" b="1" dirty="0">
                <a:solidFill>
                  <a:srgbClr val="FDF519"/>
                </a:solidFill>
                <a:latin typeface="CG Omega" panose="020B0502050508020304" pitchFamily="34" charset="0"/>
              </a:rPr>
              <a:t>Some believe.</a:t>
            </a:r>
          </a:p>
        </p:txBody>
      </p:sp>
    </p:spTree>
    <p:extLst>
      <p:ext uri="{BB962C8B-B14F-4D97-AF65-F5344CB8AC3E}">
        <p14:creationId xmlns:p14="http://schemas.microsoft.com/office/powerpoint/2010/main" val="2482288283"/>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out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out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8775168"/>
      </p:ext>
    </p:extLst>
  </p:cSld>
  <p:clrMapOvr>
    <a:masterClrMapping/>
  </p:clrMapOvr>
  <p:transition>
    <p:fade/>
  </p:transition>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224</TotalTime>
  <Words>741</Words>
  <Application>Microsoft Office PowerPoint</Application>
  <PresentationFormat>Custom</PresentationFormat>
  <Paragraphs>58</Paragraphs>
  <Slides>9</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Calibri</vt:lpstr>
      <vt:lpstr>Calibri Light</vt:lpstr>
      <vt:lpstr>CG Omega</vt:lpstr>
      <vt:lpstr>Trebuchet MS</vt:lpstr>
      <vt:lpstr>Default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Kori Harbaugh</dc:creator>
  <cp:lastModifiedBy>Kori Harbaugh</cp:lastModifiedBy>
  <cp:revision>45</cp:revision>
  <dcterms:created xsi:type="dcterms:W3CDTF">2020-01-30T14:25:25Z</dcterms:created>
  <dcterms:modified xsi:type="dcterms:W3CDTF">2022-03-10T19:34:28Z</dcterms:modified>
</cp:coreProperties>
</file>