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Lst>
  <p:sldIdLst>
    <p:sldId id="265" r:id="rId5"/>
    <p:sldId id="258" r:id="rId6"/>
    <p:sldId id="266" r:id="rId7"/>
    <p:sldId id="259" r:id="rId8"/>
    <p:sldId id="267" r:id="rId9"/>
    <p:sldId id="261" r:id="rId10"/>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BFB"/>
    <a:srgbClr val="245C62"/>
    <a:srgbClr val="4DC6D3"/>
    <a:srgbClr val="DEF4F6"/>
    <a:srgbClr val="D1AB8A"/>
    <a:srgbClr val="947A6E"/>
    <a:srgbClr val="2DA8B5"/>
    <a:srgbClr val="A5836D"/>
    <a:srgbClr val="7F766C"/>
    <a:srgbClr val="CDC0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7" d="100"/>
          <a:sy n="127" d="100"/>
        </p:scale>
        <p:origin x="58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8FC005-B262-4960-9696-F62A8A8FCF0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4DDF0-5082-4034-8673-DACBA4F7CB29}" type="slidenum">
              <a:rPr lang="en-US" smtClean="0"/>
              <a:t>‹#›</a:t>
            </a:fld>
            <a:endParaRPr lang="en-US"/>
          </a:p>
        </p:txBody>
      </p:sp>
    </p:spTree>
    <p:extLst>
      <p:ext uri="{BB962C8B-B14F-4D97-AF65-F5344CB8AC3E}">
        <p14:creationId xmlns:p14="http://schemas.microsoft.com/office/powerpoint/2010/main" val="3262055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8FC005-B262-4960-9696-F62A8A8FCF0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4DDF0-5082-4034-8673-DACBA4F7CB29}" type="slidenum">
              <a:rPr lang="en-US" smtClean="0"/>
              <a:t>‹#›</a:t>
            </a:fld>
            <a:endParaRPr lang="en-US"/>
          </a:p>
        </p:txBody>
      </p:sp>
    </p:spTree>
    <p:extLst>
      <p:ext uri="{BB962C8B-B14F-4D97-AF65-F5344CB8AC3E}">
        <p14:creationId xmlns:p14="http://schemas.microsoft.com/office/powerpoint/2010/main" val="1268471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8FC005-B262-4960-9696-F62A8A8FCF0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4DDF0-5082-4034-8673-DACBA4F7CB29}" type="slidenum">
              <a:rPr lang="en-US" smtClean="0"/>
              <a:t>‹#›</a:t>
            </a:fld>
            <a:endParaRPr lang="en-US"/>
          </a:p>
        </p:txBody>
      </p:sp>
    </p:spTree>
    <p:extLst>
      <p:ext uri="{BB962C8B-B14F-4D97-AF65-F5344CB8AC3E}">
        <p14:creationId xmlns:p14="http://schemas.microsoft.com/office/powerpoint/2010/main" val="3533223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5C4AA-A595-45F2-87C5-11B8834B3035}"/>
              </a:ext>
            </a:extLst>
          </p:cNvPr>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47C0B57-8446-4F64-A80D-F0CD53A8B2A5}"/>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04839FF-E624-4AF7-B8C1-11F31B3CD595}"/>
              </a:ext>
            </a:extLst>
          </p:cNvPr>
          <p:cNvSpPr>
            <a:spLocks noGrp="1"/>
          </p:cNvSpPr>
          <p:nvPr>
            <p:ph type="dt" sz="half" idx="10"/>
          </p:nvPr>
        </p:nvSpPr>
        <p:spPr/>
        <p:txBody>
          <a:bodyPr/>
          <a:lstStyle/>
          <a:p>
            <a:fld id="{1F77539E-866C-49BD-A8AE-CBBFDAD5A0E4}" type="datetimeFigureOut">
              <a:rPr lang="en-US" smtClean="0"/>
              <a:t>5/2/2022</a:t>
            </a:fld>
            <a:endParaRPr lang="en-US"/>
          </a:p>
        </p:txBody>
      </p:sp>
      <p:sp>
        <p:nvSpPr>
          <p:cNvPr id="5" name="Footer Placeholder 4">
            <a:extLst>
              <a:ext uri="{FF2B5EF4-FFF2-40B4-BE49-F238E27FC236}">
                <a16:creationId xmlns:a16="http://schemas.microsoft.com/office/drawing/2014/main" id="{7F6DB0C7-49AB-4EA9-B3D4-1E5C067B7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FBF6E-04E5-44CF-A361-59A25D9D389C}"/>
              </a:ext>
            </a:extLst>
          </p:cNvPr>
          <p:cNvSpPr>
            <a:spLocks noGrp="1"/>
          </p:cNvSpPr>
          <p:nvPr>
            <p:ph type="sldNum" sz="quarter" idx="12"/>
          </p:nvPr>
        </p:nvSpPr>
        <p:spPr/>
        <p:txBody>
          <a:bodyPr/>
          <a:lstStyle/>
          <a:p>
            <a:fld id="{80F73538-0C86-4E1B-B183-51D3BE180C0B}" type="slidenum">
              <a:rPr lang="en-US" smtClean="0"/>
              <a:t>‹#›</a:t>
            </a:fld>
            <a:endParaRPr lang="en-US"/>
          </a:p>
        </p:txBody>
      </p:sp>
    </p:spTree>
    <p:extLst>
      <p:ext uri="{BB962C8B-B14F-4D97-AF65-F5344CB8AC3E}">
        <p14:creationId xmlns:p14="http://schemas.microsoft.com/office/powerpoint/2010/main" val="422380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3DC0A-86C3-4166-A938-15E6A037BB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7F89D4-E0A8-4873-BB93-A7E8848A61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66112-8527-4668-AD02-7ADBD639BAC2}"/>
              </a:ext>
            </a:extLst>
          </p:cNvPr>
          <p:cNvSpPr>
            <a:spLocks noGrp="1"/>
          </p:cNvSpPr>
          <p:nvPr>
            <p:ph type="dt" sz="half" idx="10"/>
          </p:nvPr>
        </p:nvSpPr>
        <p:spPr/>
        <p:txBody>
          <a:bodyPr/>
          <a:lstStyle/>
          <a:p>
            <a:fld id="{1F77539E-866C-49BD-A8AE-CBBFDAD5A0E4}" type="datetimeFigureOut">
              <a:rPr lang="en-US" smtClean="0"/>
              <a:t>5/2/2022</a:t>
            </a:fld>
            <a:endParaRPr lang="en-US"/>
          </a:p>
        </p:txBody>
      </p:sp>
      <p:sp>
        <p:nvSpPr>
          <p:cNvPr id="5" name="Footer Placeholder 4">
            <a:extLst>
              <a:ext uri="{FF2B5EF4-FFF2-40B4-BE49-F238E27FC236}">
                <a16:creationId xmlns:a16="http://schemas.microsoft.com/office/drawing/2014/main" id="{99E67F8D-63F2-4C5C-9D97-DFBD8BE53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F9449-0C37-4673-BA46-517D52D00C25}"/>
              </a:ext>
            </a:extLst>
          </p:cNvPr>
          <p:cNvSpPr>
            <a:spLocks noGrp="1"/>
          </p:cNvSpPr>
          <p:nvPr>
            <p:ph type="sldNum" sz="quarter" idx="12"/>
          </p:nvPr>
        </p:nvSpPr>
        <p:spPr/>
        <p:txBody>
          <a:bodyPr/>
          <a:lstStyle/>
          <a:p>
            <a:fld id="{80F73538-0C86-4E1B-B183-51D3BE180C0B}" type="slidenum">
              <a:rPr lang="en-US" smtClean="0"/>
              <a:t>‹#›</a:t>
            </a:fld>
            <a:endParaRPr lang="en-US"/>
          </a:p>
        </p:txBody>
      </p:sp>
    </p:spTree>
    <p:extLst>
      <p:ext uri="{BB962C8B-B14F-4D97-AF65-F5344CB8AC3E}">
        <p14:creationId xmlns:p14="http://schemas.microsoft.com/office/powerpoint/2010/main" val="4241167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9E70C-1F79-40B3-9F79-7221C6CD89A1}"/>
              </a:ext>
            </a:extLst>
          </p:cNvPr>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061F81-36C4-46CD-A1EB-A3B33BA93D7C}"/>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30BDF7-6186-4CCD-BCD0-67D43EF002F9}"/>
              </a:ext>
            </a:extLst>
          </p:cNvPr>
          <p:cNvSpPr>
            <a:spLocks noGrp="1"/>
          </p:cNvSpPr>
          <p:nvPr>
            <p:ph type="dt" sz="half" idx="10"/>
          </p:nvPr>
        </p:nvSpPr>
        <p:spPr/>
        <p:txBody>
          <a:bodyPr/>
          <a:lstStyle/>
          <a:p>
            <a:fld id="{1F77539E-866C-49BD-A8AE-CBBFDAD5A0E4}" type="datetimeFigureOut">
              <a:rPr lang="en-US" smtClean="0"/>
              <a:t>5/2/2022</a:t>
            </a:fld>
            <a:endParaRPr lang="en-US"/>
          </a:p>
        </p:txBody>
      </p:sp>
      <p:sp>
        <p:nvSpPr>
          <p:cNvPr id="5" name="Footer Placeholder 4">
            <a:extLst>
              <a:ext uri="{FF2B5EF4-FFF2-40B4-BE49-F238E27FC236}">
                <a16:creationId xmlns:a16="http://schemas.microsoft.com/office/drawing/2014/main" id="{AAC9636A-DB01-4940-AD5F-0727BEA29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8297F-8802-44AF-8586-9E19CECC9178}"/>
              </a:ext>
            </a:extLst>
          </p:cNvPr>
          <p:cNvSpPr>
            <a:spLocks noGrp="1"/>
          </p:cNvSpPr>
          <p:nvPr>
            <p:ph type="sldNum" sz="quarter" idx="12"/>
          </p:nvPr>
        </p:nvSpPr>
        <p:spPr/>
        <p:txBody>
          <a:bodyPr/>
          <a:lstStyle/>
          <a:p>
            <a:fld id="{80F73538-0C86-4E1B-B183-51D3BE180C0B}" type="slidenum">
              <a:rPr lang="en-US" smtClean="0"/>
              <a:t>‹#›</a:t>
            </a:fld>
            <a:endParaRPr lang="en-US"/>
          </a:p>
        </p:txBody>
      </p:sp>
    </p:spTree>
    <p:extLst>
      <p:ext uri="{BB962C8B-B14F-4D97-AF65-F5344CB8AC3E}">
        <p14:creationId xmlns:p14="http://schemas.microsoft.com/office/powerpoint/2010/main" val="296278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B614-EF1D-4B3A-A278-EE29C1134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8C5D70-FCFB-421F-B1E5-C508ADD8AC60}"/>
              </a:ext>
            </a:extLst>
          </p:cNvPr>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7422C-3BA2-4546-BE3D-9E33FA334D69}"/>
              </a:ext>
            </a:extLst>
          </p:cNvPr>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1B5402-92DC-4EB8-89D7-347CFF6C965E}"/>
              </a:ext>
            </a:extLst>
          </p:cNvPr>
          <p:cNvSpPr>
            <a:spLocks noGrp="1"/>
          </p:cNvSpPr>
          <p:nvPr>
            <p:ph type="dt" sz="half" idx="10"/>
          </p:nvPr>
        </p:nvSpPr>
        <p:spPr/>
        <p:txBody>
          <a:bodyPr/>
          <a:lstStyle/>
          <a:p>
            <a:fld id="{1F77539E-866C-49BD-A8AE-CBBFDAD5A0E4}" type="datetimeFigureOut">
              <a:rPr lang="en-US" smtClean="0"/>
              <a:t>5/2/2022</a:t>
            </a:fld>
            <a:endParaRPr lang="en-US"/>
          </a:p>
        </p:txBody>
      </p:sp>
      <p:sp>
        <p:nvSpPr>
          <p:cNvPr id="6" name="Footer Placeholder 5">
            <a:extLst>
              <a:ext uri="{FF2B5EF4-FFF2-40B4-BE49-F238E27FC236}">
                <a16:creationId xmlns:a16="http://schemas.microsoft.com/office/drawing/2014/main" id="{F858E1A2-7F03-469A-A903-FBA33D5EE5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4237A-B523-4F31-BF04-7713C76A7180}"/>
              </a:ext>
            </a:extLst>
          </p:cNvPr>
          <p:cNvSpPr>
            <a:spLocks noGrp="1"/>
          </p:cNvSpPr>
          <p:nvPr>
            <p:ph type="sldNum" sz="quarter" idx="12"/>
          </p:nvPr>
        </p:nvSpPr>
        <p:spPr/>
        <p:txBody>
          <a:bodyPr/>
          <a:lstStyle/>
          <a:p>
            <a:fld id="{80F73538-0C86-4E1B-B183-51D3BE180C0B}" type="slidenum">
              <a:rPr lang="en-US" smtClean="0"/>
              <a:t>‹#›</a:t>
            </a:fld>
            <a:endParaRPr lang="en-US"/>
          </a:p>
        </p:txBody>
      </p:sp>
    </p:spTree>
    <p:extLst>
      <p:ext uri="{BB962C8B-B14F-4D97-AF65-F5344CB8AC3E}">
        <p14:creationId xmlns:p14="http://schemas.microsoft.com/office/powerpoint/2010/main" val="542006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BF626-830D-4F97-8787-22EB2A5EC6AD}"/>
              </a:ext>
            </a:extLst>
          </p:cNvPr>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68587E-D1B9-47BE-8234-C0C55F904EA6}"/>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E3369F8-74CB-4AD5-82BA-0E8EEA5330EA}"/>
              </a:ext>
            </a:extLst>
          </p:cNvPr>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2B2DBE-4317-4381-BD90-5576F09584D8}"/>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7CB43C1-296D-40A2-BBBE-A3F64F1366B7}"/>
              </a:ext>
            </a:extLst>
          </p:cNvPr>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B75924-5EBF-40D3-8F58-17F9896E1398}"/>
              </a:ext>
            </a:extLst>
          </p:cNvPr>
          <p:cNvSpPr>
            <a:spLocks noGrp="1"/>
          </p:cNvSpPr>
          <p:nvPr>
            <p:ph type="dt" sz="half" idx="10"/>
          </p:nvPr>
        </p:nvSpPr>
        <p:spPr/>
        <p:txBody>
          <a:bodyPr/>
          <a:lstStyle/>
          <a:p>
            <a:fld id="{1F77539E-866C-49BD-A8AE-CBBFDAD5A0E4}" type="datetimeFigureOut">
              <a:rPr lang="en-US" smtClean="0"/>
              <a:t>5/2/2022</a:t>
            </a:fld>
            <a:endParaRPr lang="en-US"/>
          </a:p>
        </p:txBody>
      </p:sp>
      <p:sp>
        <p:nvSpPr>
          <p:cNvPr id="8" name="Footer Placeholder 7">
            <a:extLst>
              <a:ext uri="{FF2B5EF4-FFF2-40B4-BE49-F238E27FC236}">
                <a16:creationId xmlns:a16="http://schemas.microsoft.com/office/drawing/2014/main" id="{3D9E7A49-0EB5-446E-8B13-B4AE6563B3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F9A7ED-964B-49CD-95FD-B80538B6F5BF}"/>
              </a:ext>
            </a:extLst>
          </p:cNvPr>
          <p:cNvSpPr>
            <a:spLocks noGrp="1"/>
          </p:cNvSpPr>
          <p:nvPr>
            <p:ph type="sldNum" sz="quarter" idx="12"/>
          </p:nvPr>
        </p:nvSpPr>
        <p:spPr/>
        <p:txBody>
          <a:bodyPr/>
          <a:lstStyle/>
          <a:p>
            <a:fld id="{80F73538-0C86-4E1B-B183-51D3BE180C0B}" type="slidenum">
              <a:rPr lang="en-US" smtClean="0"/>
              <a:t>‹#›</a:t>
            </a:fld>
            <a:endParaRPr lang="en-US"/>
          </a:p>
        </p:txBody>
      </p:sp>
    </p:spTree>
    <p:extLst>
      <p:ext uri="{BB962C8B-B14F-4D97-AF65-F5344CB8AC3E}">
        <p14:creationId xmlns:p14="http://schemas.microsoft.com/office/powerpoint/2010/main" val="1450270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3D64-FFA9-4A69-AAF0-DA13EB4406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A91F31-B328-4454-B1C5-E44DBFB5486A}"/>
              </a:ext>
            </a:extLst>
          </p:cNvPr>
          <p:cNvSpPr>
            <a:spLocks noGrp="1"/>
          </p:cNvSpPr>
          <p:nvPr>
            <p:ph type="dt" sz="half" idx="10"/>
          </p:nvPr>
        </p:nvSpPr>
        <p:spPr/>
        <p:txBody>
          <a:bodyPr/>
          <a:lstStyle/>
          <a:p>
            <a:fld id="{1F77539E-866C-49BD-A8AE-CBBFDAD5A0E4}" type="datetimeFigureOut">
              <a:rPr lang="en-US" smtClean="0"/>
              <a:t>5/2/2022</a:t>
            </a:fld>
            <a:endParaRPr lang="en-US"/>
          </a:p>
        </p:txBody>
      </p:sp>
      <p:sp>
        <p:nvSpPr>
          <p:cNvPr id="4" name="Footer Placeholder 3">
            <a:extLst>
              <a:ext uri="{FF2B5EF4-FFF2-40B4-BE49-F238E27FC236}">
                <a16:creationId xmlns:a16="http://schemas.microsoft.com/office/drawing/2014/main" id="{50F24F1A-6EA5-4608-8E9F-50E59ADFA4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1E0F57-91E2-4DBE-8F5B-BBC206E83BD1}"/>
              </a:ext>
            </a:extLst>
          </p:cNvPr>
          <p:cNvSpPr>
            <a:spLocks noGrp="1"/>
          </p:cNvSpPr>
          <p:nvPr>
            <p:ph type="sldNum" sz="quarter" idx="12"/>
          </p:nvPr>
        </p:nvSpPr>
        <p:spPr/>
        <p:txBody>
          <a:bodyPr/>
          <a:lstStyle/>
          <a:p>
            <a:fld id="{80F73538-0C86-4E1B-B183-51D3BE180C0B}" type="slidenum">
              <a:rPr lang="en-US" smtClean="0"/>
              <a:t>‹#›</a:t>
            </a:fld>
            <a:endParaRPr lang="en-US"/>
          </a:p>
        </p:txBody>
      </p:sp>
    </p:spTree>
    <p:extLst>
      <p:ext uri="{BB962C8B-B14F-4D97-AF65-F5344CB8AC3E}">
        <p14:creationId xmlns:p14="http://schemas.microsoft.com/office/powerpoint/2010/main" val="1935627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8F8CD6-17EA-46EF-A711-720BACC08989}"/>
              </a:ext>
            </a:extLst>
          </p:cNvPr>
          <p:cNvSpPr>
            <a:spLocks noGrp="1"/>
          </p:cNvSpPr>
          <p:nvPr>
            <p:ph type="dt" sz="half" idx="10"/>
          </p:nvPr>
        </p:nvSpPr>
        <p:spPr/>
        <p:txBody>
          <a:bodyPr/>
          <a:lstStyle/>
          <a:p>
            <a:fld id="{1F77539E-866C-49BD-A8AE-CBBFDAD5A0E4}" type="datetimeFigureOut">
              <a:rPr lang="en-US" smtClean="0"/>
              <a:t>5/2/2022</a:t>
            </a:fld>
            <a:endParaRPr lang="en-US"/>
          </a:p>
        </p:txBody>
      </p:sp>
      <p:sp>
        <p:nvSpPr>
          <p:cNvPr id="3" name="Footer Placeholder 2">
            <a:extLst>
              <a:ext uri="{FF2B5EF4-FFF2-40B4-BE49-F238E27FC236}">
                <a16:creationId xmlns:a16="http://schemas.microsoft.com/office/drawing/2014/main" id="{709ED697-294D-4FE0-B6A1-0610C81076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5E129-DA86-4D8E-9EC3-6F5ABBBFA0D7}"/>
              </a:ext>
            </a:extLst>
          </p:cNvPr>
          <p:cNvSpPr>
            <a:spLocks noGrp="1"/>
          </p:cNvSpPr>
          <p:nvPr>
            <p:ph type="sldNum" sz="quarter" idx="12"/>
          </p:nvPr>
        </p:nvSpPr>
        <p:spPr/>
        <p:txBody>
          <a:bodyPr/>
          <a:lstStyle/>
          <a:p>
            <a:fld id="{80F73538-0C86-4E1B-B183-51D3BE180C0B}" type="slidenum">
              <a:rPr lang="en-US" smtClean="0"/>
              <a:t>‹#›</a:t>
            </a:fld>
            <a:endParaRPr lang="en-US"/>
          </a:p>
        </p:txBody>
      </p:sp>
    </p:spTree>
    <p:extLst>
      <p:ext uri="{BB962C8B-B14F-4D97-AF65-F5344CB8AC3E}">
        <p14:creationId xmlns:p14="http://schemas.microsoft.com/office/powerpoint/2010/main" val="1112175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293A-9C3E-437F-AB99-AD43C303F4E4}"/>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DC91049-5854-4103-B7FC-6F2F1EEA0488}"/>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82555A-2F7B-4BD9-B9BB-40B0C726E1E4}"/>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0416EFE-24D1-4F08-95CE-82704764691B}"/>
              </a:ext>
            </a:extLst>
          </p:cNvPr>
          <p:cNvSpPr>
            <a:spLocks noGrp="1"/>
          </p:cNvSpPr>
          <p:nvPr>
            <p:ph type="dt" sz="half" idx="10"/>
          </p:nvPr>
        </p:nvSpPr>
        <p:spPr/>
        <p:txBody>
          <a:bodyPr/>
          <a:lstStyle/>
          <a:p>
            <a:fld id="{1F77539E-866C-49BD-A8AE-CBBFDAD5A0E4}" type="datetimeFigureOut">
              <a:rPr lang="en-US" smtClean="0"/>
              <a:t>5/2/2022</a:t>
            </a:fld>
            <a:endParaRPr lang="en-US"/>
          </a:p>
        </p:txBody>
      </p:sp>
      <p:sp>
        <p:nvSpPr>
          <p:cNvPr id="6" name="Footer Placeholder 5">
            <a:extLst>
              <a:ext uri="{FF2B5EF4-FFF2-40B4-BE49-F238E27FC236}">
                <a16:creationId xmlns:a16="http://schemas.microsoft.com/office/drawing/2014/main" id="{55E976A1-43E4-4AC3-9329-68282D3F3E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ACCC9-9406-4BD4-AE1C-72308538AD40}"/>
              </a:ext>
            </a:extLst>
          </p:cNvPr>
          <p:cNvSpPr>
            <a:spLocks noGrp="1"/>
          </p:cNvSpPr>
          <p:nvPr>
            <p:ph type="sldNum" sz="quarter" idx="12"/>
          </p:nvPr>
        </p:nvSpPr>
        <p:spPr/>
        <p:txBody>
          <a:bodyPr/>
          <a:lstStyle/>
          <a:p>
            <a:fld id="{80F73538-0C86-4E1B-B183-51D3BE180C0B}" type="slidenum">
              <a:rPr lang="en-US" smtClean="0"/>
              <a:t>‹#›</a:t>
            </a:fld>
            <a:endParaRPr lang="en-US"/>
          </a:p>
        </p:txBody>
      </p:sp>
    </p:spTree>
    <p:extLst>
      <p:ext uri="{BB962C8B-B14F-4D97-AF65-F5344CB8AC3E}">
        <p14:creationId xmlns:p14="http://schemas.microsoft.com/office/powerpoint/2010/main" val="626888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8FC005-B262-4960-9696-F62A8A8FCF0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4DDF0-5082-4034-8673-DACBA4F7CB29}" type="slidenum">
              <a:rPr lang="en-US" smtClean="0"/>
              <a:t>‹#›</a:t>
            </a:fld>
            <a:endParaRPr lang="en-US"/>
          </a:p>
        </p:txBody>
      </p:sp>
    </p:spTree>
    <p:extLst>
      <p:ext uri="{BB962C8B-B14F-4D97-AF65-F5344CB8AC3E}">
        <p14:creationId xmlns:p14="http://schemas.microsoft.com/office/powerpoint/2010/main" val="1195590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ABD3-4DD0-40DD-B57E-AF53FB1260B6}"/>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2B310F9-00FF-46F5-9274-FB2C337665DF}"/>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378A1C-1519-4020-BEC7-D62FFF90287D}"/>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469C7D9-ED7A-48EB-94CF-7EEB7B3A0300}"/>
              </a:ext>
            </a:extLst>
          </p:cNvPr>
          <p:cNvSpPr>
            <a:spLocks noGrp="1"/>
          </p:cNvSpPr>
          <p:nvPr>
            <p:ph type="dt" sz="half" idx="10"/>
          </p:nvPr>
        </p:nvSpPr>
        <p:spPr/>
        <p:txBody>
          <a:bodyPr/>
          <a:lstStyle/>
          <a:p>
            <a:fld id="{1F77539E-866C-49BD-A8AE-CBBFDAD5A0E4}" type="datetimeFigureOut">
              <a:rPr lang="en-US" smtClean="0"/>
              <a:t>5/2/2022</a:t>
            </a:fld>
            <a:endParaRPr lang="en-US"/>
          </a:p>
        </p:txBody>
      </p:sp>
      <p:sp>
        <p:nvSpPr>
          <p:cNvPr id="6" name="Footer Placeholder 5">
            <a:extLst>
              <a:ext uri="{FF2B5EF4-FFF2-40B4-BE49-F238E27FC236}">
                <a16:creationId xmlns:a16="http://schemas.microsoft.com/office/drawing/2014/main" id="{EF22092F-2B49-41CD-9200-0DCD07C5D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258A0-9592-4ED4-8CB5-B4C0FE4638C5}"/>
              </a:ext>
            </a:extLst>
          </p:cNvPr>
          <p:cNvSpPr>
            <a:spLocks noGrp="1"/>
          </p:cNvSpPr>
          <p:nvPr>
            <p:ph type="sldNum" sz="quarter" idx="12"/>
          </p:nvPr>
        </p:nvSpPr>
        <p:spPr/>
        <p:txBody>
          <a:bodyPr/>
          <a:lstStyle/>
          <a:p>
            <a:fld id="{80F73538-0C86-4E1B-B183-51D3BE180C0B}" type="slidenum">
              <a:rPr lang="en-US" smtClean="0"/>
              <a:t>‹#›</a:t>
            </a:fld>
            <a:endParaRPr lang="en-US"/>
          </a:p>
        </p:txBody>
      </p:sp>
    </p:spTree>
    <p:extLst>
      <p:ext uri="{BB962C8B-B14F-4D97-AF65-F5344CB8AC3E}">
        <p14:creationId xmlns:p14="http://schemas.microsoft.com/office/powerpoint/2010/main" val="1133224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8669-8CC0-4845-9E54-75338EDBE5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518D66-B0E9-444C-9297-269D40BB13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674DC-2AA3-4FB8-90F3-22871A1753D1}"/>
              </a:ext>
            </a:extLst>
          </p:cNvPr>
          <p:cNvSpPr>
            <a:spLocks noGrp="1"/>
          </p:cNvSpPr>
          <p:nvPr>
            <p:ph type="dt" sz="half" idx="10"/>
          </p:nvPr>
        </p:nvSpPr>
        <p:spPr/>
        <p:txBody>
          <a:bodyPr/>
          <a:lstStyle/>
          <a:p>
            <a:fld id="{1F77539E-866C-49BD-A8AE-CBBFDAD5A0E4}" type="datetimeFigureOut">
              <a:rPr lang="en-US" smtClean="0"/>
              <a:t>5/2/2022</a:t>
            </a:fld>
            <a:endParaRPr lang="en-US"/>
          </a:p>
        </p:txBody>
      </p:sp>
      <p:sp>
        <p:nvSpPr>
          <p:cNvPr id="5" name="Footer Placeholder 4">
            <a:extLst>
              <a:ext uri="{FF2B5EF4-FFF2-40B4-BE49-F238E27FC236}">
                <a16:creationId xmlns:a16="http://schemas.microsoft.com/office/drawing/2014/main" id="{3B79CA79-641B-4B68-B530-217DE0D53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8E46B9-71B7-4265-8FB0-30C0068C25DA}"/>
              </a:ext>
            </a:extLst>
          </p:cNvPr>
          <p:cNvSpPr>
            <a:spLocks noGrp="1"/>
          </p:cNvSpPr>
          <p:nvPr>
            <p:ph type="sldNum" sz="quarter" idx="12"/>
          </p:nvPr>
        </p:nvSpPr>
        <p:spPr/>
        <p:txBody>
          <a:bodyPr/>
          <a:lstStyle/>
          <a:p>
            <a:fld id="{80F73538-0C86-4E1B-B183-51D3BE180C0B}" type="slidenum">
              <a:rPr lang="en-US" smtClean="0"/>
              <a:t>‹#›</a:t>
            </a:fld>
            <a:endParaRPr lang="en-US"/>
          </a:p>
        </p:txBody>
      </p:sp>
    </p:spTree>
    <p:extLst>
      <p:ext uri="{BB962C8B-B14F-4D97-AF65-F5344CB8AC3E}">
        <p14:creationId xmlns:p14="http://schemas.microsoft.com/office/powerpoint/2010/main" val="1336983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4DC9B1-3323-4BFA-9A6F-38D8C4110EBA}"/>
              </a:ext>
            </a:extLst>
          </p:cNvPr>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126163-E7D6-442C-B085-3C4C86816449}"/>
              </a:ext>
            </a:extLst>
          </p:cNvPr>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5910F-B62C-400B-B922-4ADBB685418F}"/>
              </a:ext>
            </a:extLst>
          </p:cNvPr>
          <p:cNvSpPr>
            <a:spLocks noGrp="1"/>
          </p:cNvSpPr>
          <p:nvPr>
            <p:ph type="dt" sz="half" idx="10"/>
          </p:nvPr>
        </p:nvSpPr>
        <p:spPr/>
        <p:txBody>
          <a:bodyPr/>
          <a:lstStyle/>
          <a:p>
            <a:fld id="{1F77539E-866C-49BD-A8AE-CBBFDAD5A0E4}" type="datetimeFigureOut">
              <a:rPr lang="en-US" smtClean="0"/>
              <a:t>5/2/2022</a:t>
            </a:fld>
            <a:endParaRPr lang="en-US"/>
          </a:p>
        </p:txBody>
      </p:sp>
      <p:sp>
        <p:nvSpPr>
          <p:cNvPr id="5" name="Footer Placeholder 4">
            <a:extLst>
              <a:ext uri="{FF2B5EF4-FFF2-40B4-BE49-F238E27FC236}">
                <a16:creationId xmlns:a16="http://schemas.microsoft.com/office/drawing/2014/main" id="{D987D797-962D-43C2-9A26-967E7B6BA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C393C-3D6A-40D1-8B86-3E8497390E94}"/>
              </a:ext>
            </a:extLst>
          </p:cNvPr>
          <p:cNvSpPr>
            <a:spLocks noGrp="1"/>
          </p:cNvSpPr>
          <p:nvPr>
            <p:ph type="sldNum" sz="quarter" idx="12"/>
          </p:nvPr>
        </p:nvSpPr>
        <p:spPr/>
        <p:txBody>
          <a:bodyPr/>
          <a:lstStyle/>
          <a:p>
            <a:fld id="{80F73538-0C86-4E1B-B183-51D3BE180C0B}" type="slidenum">
              <a:rPr lang="en-US" smtClean="0"/>
              <a:t>‹#›</a:t>
            </a:fld>
            <a:endParaRPr lang="en-US"/>
          </a:p>
        </p:txBody>
      </p:sp>
    </p:spTree>
    <p:extLst>
      <p:ext uri="{BB962C8B-B14F-4D97-AF65-F5344CB8AC3E}">
        <p14:creationId xmlns:p14="http://schemas.microsoft.com/office/powerpoint/2010/main" val="2020608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47B2C-47EE-40E1-A2CA-43198C60D593}"/>
              </a:ext>
            </a:extLst>
          </p:cNvPr>
          <p:cNvSpPr>
            <a:spLocks noGrp="1"/>
          </p:cNvSpPr>
          <p:nvPr>
            <p:ph type="ctrTitle"/>
          </p:nvPr>
        </p:nvSpPr>
        <p:spPr>
          <a:xfrm>
            <a:off x="1143000" y="935038"/>
            <a:ext cx="6858000" cy="199072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538DA4-D885-4BD1-84E4-2E90509C493F}"/>
              </a:ext>
            </a:extLst>
          </p:cNvPr>
          <p:cNvSpPr>
            <a:spLocks noGrp="1"/>
          </p:cNvSpPr>
          <p:nvPr>
            <p:ph type="subTitle" idx="1"/>
          </p:nvPr>
        </p:nvSpPr>
        <p:spPr>
          <a:xfrm>
            <a:off x="1143000" y="3001963"/>
            <a:ext cx="6858000" cy="13795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3345CD-A651-452A-BEF6-C4325EE66985}"/>
              </a:ext>
            </a:extLst>
          </p:cNvPr>
          <p:cNvSpPr>
            <a:spLocks noGrp="1"/>
          </p:cNvSpPr>
          <p:nvPr>
            <p:ph type="dt" sz="half" idx="10"/>
          </p:nvPr>
        </p:nvSpPr>
        <p:spPr/>
        <p:txBody>
          <a:bodyPr/>
          <a:lstStyle/>
          <a:p>
            <a:fld id="{153D569B-05A6-4320-AC3A-1692B5C011FD}" type="datetimeFigureOut">
              <a:rPr lang="en-US" smtClean="0"/>
              <a:t>5/2/2022</a:t>
            </a:fld>
            <a:endParaRPr lang="en-US"/>
          </a:p>
        </p:txBody>
      </p:sp>
      <p:sp>
        <p:nvSpPr>
          <p:cNvPr id="5" name="Footer Placeholder 4">
            <a:extLst>
              <a:ext uri="{FF2B5EF4-FFF2-40B4-BE49-F238E27FC236}">
                <a16:creationId xmlns:a16="http://schemas.microsoft.com/office/drawing/2014/main" id="{E67AE2C6-5C17-497F-8B7F-A108CE3B0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CDE54-29C2-4193-A154-10AF7FA18DC7}"/>
              </a:ext>
            </a:extLst>
          </p:cNvPr>
          <p:cNvSpPr>
            <a:spLocks noGrp="1"/>
          </p:cNvSpPr>
          <p:nvPr>
            <p:ph type="sldNum" sz="quarter" idx="12"/>
          </p:nvPr>
        </p:nvSpPr>
        <p:spPr/>
        <p:txBody>
          <a:bodyPr/>
          <a:lstStyle/>
          <a:p>
            <a:fld id="{5F1D91C5-B9F0-4A7F-AD07-95A874DD44D2}" type="slidenum">
              <a:rPr lang="en-US" smtClean="0"/>
              <a:t>‹#›</a:t>
            </a:fld>
            <a:endParaRPr lang="en-US"/>
          </a:p>
        </p:txBody>
      </p:sp>
    </p:spTree>
    <p:extLst>
      <p:ext uri="{BB962C8B-B14F-4D97-AF65-F5344CB8AC3E}">
        <p14:creationId xmlns:p14="http://schemas.microsoft.com/office/powerpoint/2010/main" val="2648064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9E8FE-9BED-4CAB-A222-60DF9C8A8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4B5498-B796-41C6-83D2-E28C916B7E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06FAE9-DB1C-42DB-A9AD-9D1B11DA57E5}"/>
              </a:ext>
            </a:extLst>
          </p:cNvPr>
          <p:cNvSpPr>
            <a:spLocks noGrp="1"/>
          </p:cNvSpPr>
          <p:nvPr>
            <p:ph type="dt" sz="half" idx="10"/>
          </p:nvPr>
        </p:nvSpPr>
        <p:spPr/>
        <p:txBody>
          <a:bodyPr/>
          <a:lstStyle/>
          <a:p>
            <a:fld id="{153D569B-05A6-4320-AC3A-1692B5C011FD}" type="datetimeFigureOut">
              <a:rPr lang="en-US" smtClean="0"/>
              <a:t>5/2/2022</a:t>
            </a:fld>
            <a:endParaRPr lang="en-US"/>
          </a:p>
        </p:txBody>
      </p:sp>
      <p:sp>
        <p:nvSpPr>
          <p:cNvPr id="5" name="Footer Placeholder 4">
            <a:extLst>
              <a:ext uri="{FF2B5EF4-FFF2-40B4-BE49-F238E27FC236}">
                <a16:creationId xmlns:a16="http://schemas.microsoft.com/office/drawing/2014/main" id="{02020910-3052-4880-8245-DFC1BF3A8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8CBD2-AE90-4342-B314-37A4E9B66D0F}"/>
              </a:ext>
            </a:extLst>
          </p:cNvPr>
          <p:cNvSpPr>
            <a:spLocks noGrp="1"/>
          </p:cNvSpPr>
          <p:nvPr>
            <p:ph type="sldNum" sz="quarter" idx="12"/>
          </p:nvPr>
        </p:nvSpPr>
        <p:spPr/>
        <p:txBody>
          <a:bodyPr/>
          <a:lstStyle/>
          <a:p>
            <a:fld id="{5F1D91C5-B9F0-4A7F-AD07-95A874DD44D2}" type="slidenum">
              <a:rPr lang="en-US" smtClean="0"/>
              <a:t>‹#›</a:t>
            </a:fld>
            <a:endParaRPr lang="en-US"/>
          </a:p>
        </p:txBody>
      </p:sp>
    </p:spTree>
    <p:extLst>
      <p:ext uri="{BB962C8B-B14F-4D97-AF65-F5344CB8AC3E}">
        <p14:creationId xmlns:p14="http://schemas.microsoft.com/office/powerpoint/2010/main" val="971612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9BF77-E717-4F64-934E-439CC89AA87D}"/>
              </a:ext>
            </a:extLst>
          </p:cNvPr>
          <p:cNvSpPr>
            <a:spLocks noGrp="1"/>
          </p:cNvSpPr>
          <p:nvPr>
            <p:ph type="title"/>
          </p:nvPr>
        </p:nvSpPr>
        <p:spPr>
          <a:xfrm>
            <a:off x="623888" y="1425575"/>
            <a:ext cx="7886700" cy="237648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01B0DC-BA8A-4DD5-9E1E-B0DA973C4C41}"/>
              </a:ext>
            </a:extLst>
          </p:cNvPr>
          <p:cNvSpPr>
            <a:spLocks noGrp="1"/>
          </p:cNvSpPr>
          <p:nvPr>
            <p:ph type="body" idx="1"/>
          </p:nvPr>
        </p:nvSpPr>
        <p:spPr>
          <a:xfrm>
            <a:off x="623888" y="3824288"/>
            <a:ext cx="7886700" cy="1250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0043B1-7BBD-4141-BBE6-8A80ABD2A5FB}"/>
              </a:ext>
            </a:extLst>
          </p:cNvPr>
          <p:cNvSpPr>
            <a:spLocks noGrp="1"/>
          </p:cNvSpPr>
          <p:nvPr>
            <p:ph type="dt" sz="half" idx="10"/>
          </p:nvPr>
        </p:nvSpPr>
        <p:spPr/>
        <p:txBody>
          <a:bodyPr/>
          <a:lstStyle/>
          <a:p>
            <a:fld id="{153D569B-05A6-4320-AC3A-1692B5C011FD}" type="datetimeFigureOut">
              <a:rPr lang="en-US" smtClean="0"/>
              <a:t>5/2/2022</a:t>
            </a:fld>
            <a:endParaRPr lang="en-US"/>
          </a:p>
        </p:txBody>
      </p:sp>
      <p:sp>
        <p:nvSpPr>
          <p:cNvPr id="5" name="Footer Placeholder 4">
            <a:extLst>
              <a:ext uri="{FF2B5EF4-FFF2-40B4-BE49-F238E27FC236}">
                <a16:creationId xmlns:a16="http://schemas.microsoft.com/office/drawing/2014/main" id="{D5E4CD97-45AF-4384-B8AB-CFF6F796C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109A3-6CD5-4912-879F-B4EC34457600}"/>
              </a:ext>
            </a:extLst>
          </p:cNvPr>
          <p:cNvSpPr>
            <a:spLocks noGrp="1"/>
          </p:cNvSpPr>
          <p:nvPr>
            <p:ph type="sldNum" sz="quarter" idx="12"/>
          </p:nvPr>
        </p:nvSpPr>
        <p:spPr/>
        <p:txBody>
          <a:bodyPr/>
          <a:lstStyle/>
          <a:p>
            <a:fld id="{5F1D91C5-B9F0-4A7F-AD07-95A874DD44D2}" type="slidenum">
              <a:rPr lang="en-US" smtClean="0"/>
              <a:t>‹#›</a:t>
            </a:fld>
            <a:endParaRPr lang="en-US"/>
          </a:p>
        </p:txBody>
      </p:sp>
    </p:spTree>
    <p:extLst>
      <p:ext uri="{BB962C8B-B14F-4D97-AF65-F5344CB8AC3E}">
        <p14:creationId xmlns:p14="http://schemas.microsoft.com/office/powerpoint/2010/main" val="2763822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4C7F4-2806-424D-9333-E8283166F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451E01-E50E-4BCA-BD13-13C9543AC3F8}"/>
              </a:ext>
            </a:extLst>
          </p:cNvPr>
          <p:cNvSpPr>
            <a:spLocks noGrp="1"/>
          </p:cNvSpPr>
          <p:nvPr>
            <p:ph sz="half" idx="1"/>
          </p:nvPr>
        </p:nvSpPr>
        <p:spPr>
          <a:xfrm>
            <a:off x="628650" y="1520825"/>
            <a:ext cx="3867150" cy="362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B8993A-DA53-4911-93DB-84FF9838A7A6}"/>
              </a:ext>
            </a:extLst>
          </p:cNvPr>
          <p:cNvSpPr>
            <a:spLocks noGrp="1"/>
          </p:cNvSpPr>
          <p:nvPr>
            <p:ph sz="half" idx="2"/>
          </p:nvPr>
        </p:nvSpPr>
        <p:spPr>
          <a:xfrm>
            <a:off x="4648200" y="1520825"/>
            <a:ext cx="3867150" cy="362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B253A3-81C5-4E88-86FA-E1FA72370771}"/>
              </a:ext>
            </a:extLst>
          </p:cNvPr>
          <p:cNvSpPr>
            <a:spLocks noGrp="1"/>
          </p:cNvSpPr>
          <p:nvPr>
            <p:ph type="dt" sz="half" idx="10"/>
          </p:nvPr>
        </p:nvSpPr>
        <p:spPr/>
        <p:txBody>
          <a:bodyPr/>
          <a:lstStyle/>
          <a:p>
            <a:fld id="{153D569B-05A6-4320-AC3A-1692B5C011FD}" type="datetimeFigureOut">
              <a:rPr lang="en-US" smtClean="0"/>
              <a:t>5/2/2022</a:t>
            </a:fld>
            <a:endParaRPr lang="en-US"/>
          </a:p>
        </p:txBody>
      </p:sp>
      <p:sp>
        <p:nvSpPr>
          <p:cNvPr id="6" name="Footer Placeholder 5">
            <a:extLst>
              <a:ext uri="{FF2B5EF4-FFF2-40B4-BE49-F238E27FC236}">
                <a16:creationId xmlns:a16="http://schemas.microsoft.com/office/drawing/2014/main" id="{2A0EAA65-BB3C-41C7-AEAC-E39E030E0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8EF1D9-91C4-4A3B-A719-8B185414D2EC}"/>
              </a:ext>
            </a:extLst>
          </p:cNvPr>
          <p:cNvSpPr>
            <a:spLocks noGrp="1"/>
          </p:cNvSpPr>
          <p:nvPr>
            <p:ph type="sldNum" sz="quarter" idx="12"/>
          </p:nvPr>
        </p:nvSpPr>
        <p:spPr/>
        <p:txBody>
          <a:bodyPr/>
          <a:lstStyle/>
          <a:p>
            <a:fld id="{5F1D91C5-B9F0-4A7F-AD07-95A874DD44D2}" type="slidenum">
              <a:rPr lang="en-US" smtClean="0"/>
              <a:t>‹#›</a:t>
            </a:fld>
            <a:endParaRPr lang="en-US"/>
          </a:p>
        </p:txBody>
      </p:sp>
    </p:spTree>
    <p:extLst>
      <p:ext uri="{BB962C8B-B14F-4D97-AF65-F5344CB8AC3E}">
        <p14:creationId xmlns:p14="http://schemas.microsoft.com/office/powerpoint/2010/main" val="883757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0A80-D4C8-4289-ABB3-2D7894324693}"/>
              </a:ext>
            </a:extLst>
          </p:cNvPr>
          <p:cNvSpPr>
            <a:spLocks noGrp="1"/>
          </p:cNvSpPr>
          <p:nvPr>
            <p:ph type="title"/>
          </p:nvPr>
        </p:nvSpPr>
        <p:spPr>
          <a:xfrm>
            <a:off x="630238" y="304800"/>
            <a:ext cx="7886700" cy="11049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389EA8-C74C-4865-B3A5-7AC8798BC605}"/>
              </a:ext>
            </a:extLst>
          </p:cNvPr>
          <p:cNvSpPr>
            <a:spLocks noGrp="1"/>
          </p:cNvSpPr>
          <p:nvPr>
            <p:ph type="body" idx="1"/>
          </p:nvPr>
        </p:nvSpPr>
        <p:spPr>
          <a:xfrm>
            <a:off x="630238" y="1401763"/>
            <a:ext cx="3868737"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09DB16-DCF1-48A6-8B7F-192078A26359}"/>
              </a:ext>
            </a:extLst>
          </p:cNvPr>
          <p:cNvSpPr>
            <a:spLocks noGrp="1"/>
          </p:cNvSpPr>
          <p:nvPr>
            <p:ph sz="half" idx="2"/>
          </p:nvPr>
        </p:nvSpPr>
        <p:spPr>
          <a:xfrm>
            <a:off x="630238" y="2087563"/>
            <a:ext cx="3868737" cy="3070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1C26A0-15C0-4FE3-A235-45311CA17C55}"/>
              </a:ext>
            </a:extLst>
          </p:cNvPr>
          <p:cNvSpPr>
            <a:spLocks noGrp="1"/>
          </p:cNvSpPr>
          <p:nvPr>
            <p:ph type="body" sz="quarter" idx="3"/>
          </p:nvPr>
        </p:nvSpPr>
        <p:spPr>
          <a:xfrm>
            <a:off x="4629150" y="1401763"/>
            <a:ext cx="3887788"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A88E99-16C7-403F-A2F0-9542D8504DA0}"/>
              </a:ext>
            </a:extLst>
          </p:cNvPr>
          <p:cNvSpPr>
            <a:spLocks noGrp="1"/>
          </p:cNvSpPr>
          <p:nvPr>
            <p:ph sz="quarter" idx="4"/>
          </p:nvPr>
        </p:nvSpPr>
        <p:spPr>
          <a:xfrm>
            <a:off x="4629150" y="2087563"/>
            <a:ext cx="3887788" cy="3070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897A05-54FE-471B-B3C4-4E916AC5E7D8}"/>
              </a:ext>
            </a:extLst>
          </p:cNvPr>
          <p:cNvSpPr>
            <a:spLocks noGrp="1"/>
          </p:cNvSpPr>
          <p:nvPr>
            <p:ph type="dt" sz="half" idx="10"/>
          </p:nvPr>
        </p:nvSpPr>
        <p:spPr/>
        <p:txBody>
          <a:bodyPr/>
          <a:lstStyle/>
          <a:p>
            <a:fld id="{153D569B-05A6-4320-AC3A-1692B5C011FD}" type="datetimeFigureOut">
              <a:rPr lang="en-US" smtClean="0"/>
              <a:t>5/2/2022</a:t>
            </a:fld>
            <a:endParaRPr lang="en-US"/>
          </a:p>
        </p:txBody>
      </p:sp>
      <p:sp>
        <p:nvSpPr>
          <p:cNvPr id="8" name="Footer Placeholder 7">
            <a:extLst>
              <a:ext uri="{FF2B5EF4-FFF2-40B4-BE49-F238E27FC236}">
                <a16:creationId xmlns:a16="http://schemas.microsoft.com/office/drawing/2014/main" id="{53F568C2-59BB-4906-8D6E-F3D6B82F17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CA8EA-3885-4504-AE14-EC45F7DB1A43}"/>
              </a:ext>
            </a:extLst>
          </p:cNvPr>
          <p:cNvSpPr>
            <a:spLocks noGrp="1"/>
          </p:cNvSpPr>
          <p:nvPr>
            <p:ph type="sldNum" sz="quarter" idx="12"/>
          </p:nvPr>
        </p:nvSpPr>
        <p:spPr/>
        <p:txBody>
          <a:bodyPr/>
          <a:lstStyle/>
          <a:p>
            <a:fld id="{5F1D91C5-B9F0-4A7F-AD07-95A874DD44D2}" type="slidenum">
              <a:rPr lang="en-US" smtClean="0"/>
              <a:t>‹#›</a:t>
            </a:fld>
            <a:endParaRPr lang="en-US"/>
          </a:p>
        </p:txBody>
      </p:sp>
    </p:spTree>
    <p:extLst>
      <p:ext uri="{BB962C8B-B14F-4D97-AF65-F5344CB8AC3E}">
        <p14:creationId xmlns:p14="http://schemas.microsoft.com/office/powerpoint/2010/main" val="3218195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AD5A-BBFE-4E08-9922-C9BE725902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8426F8-7793-404D-B813-36F8CE1E8449}"/>
              </a:ext>
            </a:extLst>
          </p:cNvPr>
          <p:cNvSpPr>
            <a:spLocks noGrp="1"/>
          </p:cNvSpPr>
          <p:nvPr>
            <p:ph type="dt" sz="half" idx="10"/>
          </p:nvPr>
        </p:nvSpPr>
        <p:spPr/>
        <p:txBody>
          <a:bodyPr/>
          <a:lstStyle/>
          <a:p>
            <a:fld id="{153D569B-05A6-4320-AC3A-1692B5C011FD}" type="datetimeFigureOut">
              <a:rPr lang="en-US" smtClean="0"/>
              <a:t>5/2/2022</a:t>
            </a:fld>
            <a:endParaRPr lang="en-US"/>
          </a:p>
        </p:txBody>
      </p:sp>
      <p:sp>
        <p:nvSpPr>
          <p:cNvPr id="4" name="Footer Placeholder 3">
            <a:extLst>
              <a:ext uri="{FF2B5EF4-FFF2-40B4-BE49-F238E27FC236}">
                <a16:creationId xmlns:a16="http://schemas.microsoft.com/office/drawing/2014/main" id="{3B1B921B-3B09-4285-80F7-BB3E9B7485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DA1802-85B9-454C-9897-178B5EE87493}"/>
              </a:ext>
            </a:extLst>
          </p:cNvPr>
          <p:cNvSpPr>
            <a:spLocks noGrp="1"/>
          </p:cNvSpPr>
          <p:nvPr>
            <p:ph type="sldNum" sz="quarter" idx="12"/>
          </p:nvPr>
        </p:nvSpPr>
        <p:spPr/>
        <p:txBody>
          <a:bodyPr/>
          <a:lstStyle/>
          <a:p>
            <a:fld id="{5F1D91C5-B9F0-4A7F-AD07-95A874DD44D2}" type="slidenum">
              <a:rPr lang="en-US" smtClean="0"/>
              <a:t>‹#›</a:t>
            </a:fld>
            <a:endParaRPr lang="en-US"/>
          </a:p>
        </p:txBody>
      </p:sp>
    </p:spTree>
    <p:extLst>
      <p:ext uri="{BB962C8B-B14F-4D97-AF65-F5344CB8AC3E}">
        <p14:creationId xmlns:p14="http://schemas.microsoft.com/office/powerpoint/2010/main" val="264215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E6271C-F4EC-4141-A8CA-868C7186E4D9}"/>
              </a:ext>
            </a:extLst>
          </p:cNvPr>
          <p:cNvSpPr>
            <a:spLocks noGrp="1"/>
          </p:cNvSpPr>
          <p:nvPr>
            <p:ph type="dt" sz="half" idx="10"/>
          </p:nvPr>
        </p:nvSpPr>
        <p:spPr/>
        <p:txBody>
          <a:bodyPr/>
          <a:lstStyle/>
          <a:p>
            <a:fld id="{153D569B-05A6-4320-AC3A-1692B5C011FD}" type="datetimeFigureOut">
              <a:rPr lang="en-US" smtClean="0"/>
              <a:t>5/2/2022</a:t>
            </a:fld>
            <a:endParaRPr lang="en-US"/>
          </a:p>
        </p:txBody>
      </p:sp>
      <p:sp>
        <p:nvSpPr>
          <p:cNvPr id="3" name="Footer Placeholder 2">
            <a:extLst>
              <a:ext uri="{FF2B5EF4-FFF2-40B4-BE49-F238E27FC236}">
                <a16:creationId xmlns:a16="http://schemas.microsoft.com/office/drawing/2014/main" id="{B824A024-ABA6-4F83-9BFC-5ACF3F2D53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ED5915-A5B8-45A6-9B7A-8180086A7280}"/>
              </a:ext>
            </a:extLst>
          </p:cNvPr>
          <p:cNvSpPr>
            <a:spLocks noGrp="1"/>
          </p:cNvSpPr>
          <p:nvPr>
            <p:ph type="sldNum" sz="quarter" idx="12"/>
          </p:nvPr>
        </p:nvSpPr>
        <p:spPr/>
        <p:txBody>
          <a:bodyPr/>
          <a:lstStyle/>
          <a:p>
            <a:fld id="{5F1D91C5-B9F0-4A7F-AD07-95A874DD44D2}" type="slidenum">
              <a:rPr lang="en-US" smtClean="0"/>
              <a:t>‹#›</a:t>
            </a:fld>
            <a:endParaRPr lang="en-US"/>
          </a:p>
        </p:txBody>
      </p:sp>
    </p:spTree>
    <p:extLst>
      <p:ext uri="{BB962C8B-B14F-4D97-AF65-F5344CB8AC3E}">
        <p14:creationId xmlns:p14="http://schemas.microsoft.com/office/powerpoint/2010/main" val="162010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8FC005-B262-4960-9696-F62A8A8FCF0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4DDF0-5082-4034-8673-DACBA4F7CB29}" type="slidenum">
              <a:rPr lang="en-US" smtClean="0"/>
              <a:t>‹#›</a:t>
            </a:fld>
            <a:endParaRPr lang="en-US"/>
          </a:p>
        </p:txBody>
      </p:sp>
    </p:spTree>
    <p:extLst>
      <p:ext uri="{BB962C8B-B14F-4D97-AF65-F5344CB8AC3E}">
        <p14:creationId xmlns:p14="http://schemas.microsoft.com/office/powerpoint/2010/main" val="1929721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C833-B312-4C7E-AAC6-E3D20D2195B1}"/>
              </a:ext>
            </a:extLst>
          </p:cNvPr>
          <p:cNvSpPr>
            <a:spLocks noGrp="1"/>
          </p:cNvSpPr>
          <p:nvPr>
            <p:ph type="title"/>
          </p:nvPr>
        </p:nvSpPr>
        <p:spPr>
          <a:xfrm>
            <a:off x="630238" y="381000"/>
            <a:ext cx="2949575" cy="13335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D5E86A-33BD-40F6-9A62-1F5DA6794D27}"/>
              </a:ext>
            </a:extLst>
          </p:cNvPr>
          <p:cNvSpPr>
            <a:spLocks noGrp="1"/>
          </p:cNvSpPr>
          <p:nvPr>
            <p:ph idx="1"/>
          </p:nvPr>
        </p:nvSpPr>
        <p:spPr>
          <a:xfrm>
            <a:off x="3887788" y="822325"/>
            <a:ext cx="4629150" cy="40624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0EFF36-3B2E-40F7-B087-1558B97B427C}"/>
              </a:ext>
            </a:extLst>
          </p:cNvPr>
          <p:cNvSpPr>
            <a:spLocks noGrp="1"/>
          </p:cNvSpPr>
          <p:nvPr>
            <p:ph type="body" sz="half" idx="2"/>
          </p:nvPr>
        </p:nvSpPr>
        <p:spPr>
          <a:xfrm>
            <a:off x="630238" y="1714500"/>
            <a:ext cx="2949575" cy="3176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49032-32B0-404A-A2D4-41CA39412AC8}"/>
              </a:ext>
            </a:extLst>
          </p:cNvPr>
          <p:cNvSpPr>
            <a:spLocks noGrp="1"/>
          </p:cNvSpPr>
          <p:nvPr>
            <p:ph type="dt" sz="half" idx="10"/>
          </p:nvPr>
        </p:nvSpPr>
        <p:spPr/>
        <p:txBody>
          <a:bodyPr/>
          <a:lstStyle/>
          <a:p>
            <a:fld id="{153D569B-05A6-4320-AC3A-1692B5C011FD}" type="datetimeFigureOut">
              <a:rPr lang="en-US" smtClean="0"/>
              <a:t>5/2/2022</a:t>
            </a:fld>
            <a:endParaRPr lang="en-US"/>
          </a:p>
        </p:txBody>
      </p:sp>
      <p:sp>
        <p:nvSpPr>
          <p:cNvPr id="6" name="Footer Placeholder 5">
            <a:extLst>
              <a:ext uri="{FF2B5EF4-FFF2-40B4-BE49-F238E27FC236}">
                <a16:creationId xmlns:a16="http://schemas.microsoft.com/office/drawing/2014/main" id="{3C888141-64BC-41C8-98F0-450575F54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91C156-A432-4A55-A759-5FD8351DB2D8}"/>
              </a:ext>
            </a:extLst>
          </p:cNvPr>
          <p:cNvSpPr>
            <a:spLocks noGrp="1"/>
          </p:cNvSpPr>
          <p:nvPr>
            <p:ph type="sldNum" sz="quarter" idx="12"/>
          </p:nvPr>
        </p:nvSpPr>
        <p:spPr/>
        <p:txBody>
          <a:bodyPr/>
          <a:lstStyle/>
          <a:p>
            <a:fld id="{5F1D91C5-B9F0-4A7F-AD07-95A874DD44D2}" type="slidenum">
              <a:rPr lang="en-US" smtClean="0"/>
              <a:t>‹#›</a:t>
            </a:fld>
            <a:endParaRPr lang="en-US"/>
          </a:p>
        </p:txBody>
      </p:sp>
    </p:spTree>
    <p:extLst>
      <p:ext uri="{BB962C8B-B14F-4D97-AF65-F5344CB8AC3E}">
        <p14:creationId xmlns:p14="http://schemas.microsoft.com/office/powerpoint/2010/main" val="2449974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17FD-2C47-44A9-B70A-33AADD5988AF}"/>
              </a:ext>
            </a:extLst>
          </p:cNvPr>
          <p:cNvSpPr>
            <a:spLocks noGrp="1"/>
          </p:cNvSpPr>
          <p:nvPr>
            <p:ph type="title"/>
          </p:nvPr>
        </p:nvSpPr>
        <p:spPr>
          <a:xfrm>
            <a:off x="630238" y="381000"/>
            <a:ext cx="2949575" cy="13335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6D76BB-6965-4106-82D5-326BE57855BD}"/>
              </a:ext>
            </a:extLst>
          </p:cNvPr>
          <p:cNvSpPr>
            <a:spLocks noGrp="1"/>
          </p:cNvSpPr>
          <p:nvPr>
            <p:ph type="pic" idx="1"/>
          </p:nvPr>
        </p:nvSpPr>
        <p:spPr>
          <a:xfrm>
            <a:off x="3887788" y="822325"/>
            <a:ext cx="4629150" cy="40624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C9B096-8816-4418-BA66-0FC7134913FB}"/>
              </a:ext>
            </a:extLst>
          </p:cNvPr>
          <p:cNvSpPr>
            <a:spLocks noGrp="1"/>
          </p:cNvSpPr>
          <p:nvPr>
            <p:ph type="body" sz="half" idx="2"/>
          </p:nvPr>
        </p:nvSpPr>
        <p:spPr>
          <a:xfrm>
            <a:off x="630238" y="1714500"/>
            <a:ext cx="2949575" cy="3176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60798C-BE3D-4630-9FAB-2FA98D767EAF}"/>
              </a:ext>
            </a:extLst>
          </p:cNvPr>
          <p:cNvSpPr>
            <a:spLocks noGrp="1"/>
          </p:cNvSpPr>
          <p:nvPr>
            <p:ph type="dt" sz="half" idx="10"/>
          </p:nvPr>
        </p:nvSpPr>
        <p:spPr/>
        <p:txBody>
          <a:bodyPr/>
          <a:lstStyle/>
          <a:p>
            <a:fld id="{153D569B-05A6-4320-AC3A-1692B5C011FD}" type="datetimeFigureOut">
              <a:rPr lang="en-US" smtClean="0"/>
              <a:t>5/2/2022</a:t>
            </a:fld>
            <a:endParaRPr lang="en-US"/>
          </a:p>
        </p:txBody>
      </p:sp>
      <p:sp>
        <p:nvSpPr>
          <p:cNvPr id="6" name="Footer Placeholder 5">
            <a:extLst>
              <a:ext uri="{FF2B5EF4-FFF2-40B4-BE49-F238E27FC236}">
                <a16:creationId xmlns:a16="http://schemas.microsoft.com/office/drawing/2014/main" id="{6EE48EB5-AF95-4F8B-B99A-D9B0030CD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8693D-34E8-4CB9-8945-FEE6031E488C}"/>
              </a:ext>
            </a:extLst>
          </p:cNvPr>
          <p:cNvSpPr>
            <a:spLocks noGrp="1"/>
          </p:cNvSpPr>
          <p:nvPr>
            <p:ph type="sldNum" sz="quarter" idx="12"/>
          </p:nvPr>
        </p:nvSpPr>
        <p:spPr/>
        <p:txBody>
          <a:bodyPr/>
          <a:lstStyle/>
          <a:p>
            <a:fld id="{5F1D91C5-B9F0-4A7F-AD07-95A874DD44D2}" type="slidenum">
              <a:rPr lang="en-US" smtClean="0"/>
              <a:t>‹#›</a:t>
            </a:fld>
            <a:endParaRPr lang="en-US"/>
          </a:p>
        </p:txBody>
      </p:sp>
    </p:spTree>
    <p:extLst>
      <p:ext uri="{BB962C8B-B14F-4D97-AF65-F5344CB8AC3E}">
        <p14:creationId xmlns:p14="http://schemas.microsoft.com/office/powerpoint/2010/main" val="315737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C648-4D12-479B-B92E-41F72BA46D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D0C8EE-052B-437E-82FA-94745DAEBB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A30C1-4FA4-492E-9E13-F7B7B1961F48}"/>
              </a:ext>
            </a:extLst>
          </p:cNvPr>
          <p:cNvSpPr>
            <a:spLocks noGrp="1"/>
          </p:cNvSpPr>
          <p:nvPr>
            <p:ph type="dt" sz="half" idx="10"/>
          </p:nvPr>
        </p:nvSpPr>
        <p:spPr/>
        <p:txBody>
          <a:bodyPr/>
          <a:lstStyle/>
          <a:p>
            <a:fld id="{153D569B-05A6-4320-AC3A-1692B5C011FD}" type="datetimeFigureOut">
              <a:rPr lang="en-US" smtClean="0"/>
              <a:t>5/2/2022</a:t>
            </a:fld>
            <a:endParaRPr lang="en-US"/>
          </a:p>
        </p:txBody>
      </p:sp>
      <p:sp>
        <p:nvSpPr>
          <p:cNvPr id="5" name="Footer Placeholder 4">
            <a:extLst>
              <a:ext uri="{FF2B5EF4-FFF2-40B4-BE49-F238E27FC236}">
                <a16:creationId xmlns:a16="http://schemas.microsoft.com/office/drawing/2014/main" id="{AA985DC0-A516-44ED-98CC-C35A61ECA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43E50D-E7CD-40F2-BAF9-D4EADDF225B3}"/>
              </a:ext>
            </a:extLst>
          </p:cNvPr>
          <p:cNvSpPr>
            <a:spLocks noGrp="1"/>
          </p:cNvSpPr>
          <p:nvPr>
            <p:ph type="sldNum" sz="quarter" idx="12"/>
          </p:nvPr>
        </p:nvSpPr>
        <p:spPr/>
        <p:txBody>
          <a:bodyPr/>
          <a:lstStyle/>
          <a:p>
            <a:fld id="{5F1D91C5-B9F0-4A7F-AD07-95A874DD44D2}" type="slidenum">
              <a:rPr lang="en-US" smtClean="0"/>
              <a:t>‹#›</a:t>
            </a:fld>
            <a:endParaRPr lang="en-US"/>
          </a:p>
        </p:txBody>
      </p:sp>
    </p:spTree>
    <p:extLst>
      <p:ext uri="{BB962C8B-B14F-4D97-AF65-F5344CB8AC3E}">
        <p14:creationId xmlns:p14="http://schemas.microsoft.com/office/powerpoint/2010/main" val="1014479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0E1DC2-C01E-438C-BB94-0675B048F645}"/>
              </a:ext>
            </a:extLst>
          </p:cNvPr>
          <p:cNvSpPr>
            <a:spLocks noGrp="1"/>
          </p:cNvSpPr>
          <p:nvPr>
            <p:ph type="title" orient="vert"/>
          </p:nvPr>
        </p:nvSpPr>
        <p:spPr>
          <a:xfrm>
            <a:off x="6543675" y="304800"/>
            <a:ext cx="1971675" cy="48434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0CB243-5613-46F8-9395-5798319C607E}"/>
              </a:ext>
            </a:extLst>
          </p:cNvPr>
          <p:cNvSpPr>
            <a:spLocks noGrp="1"/>
          </p:cNvSpPr>
          <p:nvPr>
            <p:ph type="body" orient="vert" idx="1"/>
          </p:nvPr>
        </p:nvSpPr>
        <p:spPr>
          <a:xfrm>
            <a:off x="628650" y="304800"/>
            <a:ext cx="5762625" cy="4843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6B990-9657-4CA5-A67A-585385628973}"/>
              </a:ext>
            </a:extLst>
          </p:cNvPr>
          <p:cNvSpPr>
            <a:spLocks noGrp="1"/>
          </p:cNvSpPr>
          <p:nvPr>
            <p:ph type="dt" sz="half" idx="10"/>
          </p:nvPr>
        </p:nvSpPr>
        <p:spPr/>
        <p:txBody>
          <a:bodyPr/>
          <a:lstStyle/>
          <a:p>
            <a:fld id="{153D569B-05A6-4320-AC3A-1692B5C011FD}" type="datetimeFigureOut">
              <a:rPr lang="en-US" smtClean="0"/>
              <a:t>5/2/2022</a:t>
            </a:fld>
            <a:endParaRPr lang="en-US"/>
          </a:p>
        </p:txBody>
      </p:sp>
      <p:sp>
        <p:nvSpPr>
          <p:cNvPr id="5" name="Footer Placeholder 4">
            <a:extLst>
              <a:ext uri="{FF2B5EF4-FFF2-40B4-BE49-F238E27FC236}">
                <a16:creationId xmlns:a16="http://schemas.microsoft.com/office/drawing/2014/main" id="{EE996706-A0C3-48C1-81B7-01A49F583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3FF0B-54EF-4CDC-81F4-0C59DFB2D327}"/>
              </a:ext>
            </a:extLst>
          </p:cNvPr>
          <p:cNvSpPr>
            <a:spLocks noGrp="1"/>
          </p:cNvSpPr>
          <p:nvPr>
            <p:ph type="sldNum" sz="quarter" idx="12"/>
          </p:nvPr>
        </p:nvSpPr>
        <p:spPr/>
        <p:txBody>
          <a:bodyPr/>
          <a:lstStyle/>
          <a:p>
            <a:fld id="{5F1D91C5-B9F0-4A7F-AD07-95A874DD44D2}" type="slidenum">
              <a:rPr lang="en-US" smtClean="0"/>
              <a:t>‹#›</a:t>
            </a:fld>
            <a:endParaRPr lang="en-US"/>
          </a:p>
        </p:txBody>
      </p:sp>
    </p:spTree>
    <p:extLst>
      <p:ext uri="{BB962C8B-B14F-4D97-AF65-F5344CB8AC3E}">
        <p14:creationId xmlns:p14="http://schemas.microsoft.com/office/powerpoint/2010/main" val="3601687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3703-43C5-46B0-98F8-F514FCDC7AA8}"/>
              </a:ext>
            </a:extLst>
          </p:cNvPr>
          <p:cNvSpPr>
            <a:spLocks noGrp="1"/>
          </p:cNvSpPr>
          <p:nvPr>
            <p:ph type="ctrTitle"/>
          </p:nvPr>
        </p:nvSpPr>
        <p:spPr>
          <a:xfrm>
            <a:off x="1143000" y="935038"/>
            <a:ext cx="6858000" cy="199072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2B3C2D-CABC-42AE-887F-6822B8D0CEF3}"/>
              </a:ext>
            </a:extLst>
          </p:cNvPr>
          <p:cNvSpPr>
            <a:spLocks noGrp="1"/>
          </p:cNvSpPr>
          <p:nvPr>
            <p:ph type="subTitle" idx="1"/>
          </p:nvPr>
        </p:nvSpPr>
        <p:spPr>
          <a:xfrm>
            <a:off x="1143000" y="3001963"/>
            <a:ext cx="6858000" cy="13795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06779-26DA-45A9-BCFF-B39EA567309F}"/>
              </a:ext>
            </a:extLst>
          </p:cNvPr>
          <p:cNvSpPr>
            <a:spLocks noGrp="1"/>
          </p:cNvSpPr>
          <p:nvPr>
            <p:ph type="dt" sz="half" idx="10"/>
          </p:nvPr>
        </p:nvSpPr>
        <p:spPr/>
        <p:txBody>
          <a:bodyPr/>
          <a:lstStyle/>
          <a:p>
            <a:fld id="{73E7B3B0-E4B5-4BF6-81E2-22B2FC997990}" type="datetimeFigureOut">
              <a:rPr lang="en-US" smtClean="0"/>
              <a:t>5/2/2022</a:t>
            </a:fld>
            <a:endParaRPr lang="en-US"/>
          </a:p>
        </p:txBody>
      </p:sp>
      <p:sp>
        <p:nvSpPr>
          <p:cNvPr id="5" name="Footer Placeholder 4">
            <a:extLst>
              <a:ext uri="{FF2B5EF4-FFF2-40B4-BE49-F238E27FC236}">
                <a16:creationId xmlns:a16="http://schemas.microsoft.com/office/drawing/2014/main" id="{3C67CAE3-96DE-41F8-812B-19A6C0555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D61CD-C77A-4AC6-A10F-9204134AD54C}"/>
              </a:ext>
            </a:extLst>
          </p:cNvPr>
          <p:cNvSpPr>
            <a:spLocks noGrp="1"/>
          </p:cNvSpPr>
          <p:nvPr>
            <p:ph type="sldNum" sz="quarter" idx="12"/>
          </p:nvPr>
        </p:nvSpPr>
        <p:spPr/>
        <p:txBody>
          <a:bodyPr/>
          <a:lstStyle/>
          <a:p>
            <a:fld id="{752A49D5-7BA9-442E-81CA-6E03A210C3D8}" type="slidenum">
              <a:rPr lang="en-US" smtClean="0"/>
              <a:t>‹#›</a:t>
            </a:fld>
            <a:endParaRPr lang="en-US"/>
          </a:p>
        </p:txBody>
      </p:sp>
    </p:spTree>
    <p:extLst>
      <p:ext uri="{BB962C8B-B14F-4D97-AF65-F5344CB8AC3E}">
        <p14:creationId xmlns:p14="http://schemas.microsoft.com/office/powerpoint/2010/main" val="4208448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DCCED-45EC-4E4B-ADAA-1EC93356B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8D45D-B3A6-4697-81E6-507E60C200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2C9F7-1349-494E-9824-1D8C3E166892}"/>
              </a:ext>
            </a:extLst>
          </p:cNvPr>
          <p:cNvSpPr>
            <a:spLocks noGrp="1"/>
          </p:cNvSpPr>
          <p:nvPr>
            <p:ph type="dt" sz="half" idx="10"/>
          </p:nvPr>
        </p:nvSpPr>
        <p:spPr/>
        <p:txBody>
          <a:bodyPr/>
          <a:lstStyle/>
          <a:p>
            <a:fld id="{73E7B3B0-E4B5-4BF6-81E2-22B2FC997990}" type="datetimeFigureOut">
              <a:rPr lang="en-US" smtClean="0"/>
              <a:t>5/2/2022</a:t>
            </a:fld>
            <a:endParaRPr lang="en-US"/>
          </a:p>
        </p:txBody>
      </p:sp>
      <p:sp>
        <p:nvSpPr>
          <p:cNvPr id="5" name="Footer Placeholder 4">
            <a:extLst>
              <a:ext uri="{FF2B5EF4-FFF2-40B4-BE49-F238E27FC236}">
                <a16:creationId xmlns:a16="http://schemas.microsoft.com/office/drawing/2014/main" id="{665A2C87-30B7-4D11-8C59-E85D1D5E2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FC92C-39F6-4121-BDCC-E41FDB2ABAEB}"/>
              </a:ext>
            </a:extLst>
          </p:cNvPr>
          <p:cNvSpPr>
            <a:spLocks noGrp="1"/>
          </p:cNvSpPr>
          <p:nvPr>
            <p:ph type="sldNum" sz="quarter" idx="12"/>
          </p:nvPr>
        </p:nvSpPr>
        <p:spPr/>
        <p:txBody>
          <a:bodyPr/>
          <a:lstStyle/>
          <a:p>
            <a:fld id="{752A49D5-7BA9-442E-81CA-6E03A210C3D8}" type="slidenum">
              <a:rPr lang="en-US" smtClean="0"/>
              <a:t>‹#›</a:t>
            </a:fld>
            <a:endParaRPr lang="en-US"/>
          </a:p>
        </p:txBody>
      </p:sp>
    </p:spTree>
    <p:extLst>
      <p:ext uri="{BB962C8B-B14F-4D97-AF65-F5344CB8AC3E}">
        <p14:creationId xmlns:p14="http://schemas.microsoft.com/office/powerpoint/2010/main" val="504020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2B617-C978-42B5-B518-3921A71CA0A5}"/>
              </a:ext>
            </a:extLst>
          </p:cNvPr>
          <p:cNvSpPr>
            <a:spLocks noGrp="1"/>
          </p:cNvSpPr>
          <p:nvPr>
            <p:ph type="title"/>
          </p:nvPr>
        </p:nvSpPr>
        <p:spPr>
          <a:xfrm>
            <a:off x="623888" y="1425575"/>
            <a:ext cx="7886700" cy="237648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A9AA0C-7EEF-439C-97AD-6A3867C31CA1}"/>
              </a:ext>
            </a:extLst>
          </p:cNvPr>
          <p:cNvSpPr>
            <a:spLocks noGrp="1"/>
          </p:cNvSpPr>
          <p:nvPr>
            <p:ph type="body" idx="1"/>
          </p:nvPr>
        </p:nvSpPr>
        <p:spPr>
          <a:xfrm>
            <a:off x="623888" y="3824288"/>
            <a:ext cx="7886700" cy="1250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B14BCE-BFC4-48E6-BD74-589F1B3C3EED}"/>
              </a:ext>
            </a:extLst>
          </p:cNvPr>
          <p:cNvSpPr>
            <a:spLocks noGrp="1"/>
          </p:cNvSpPr>
          <p:nvPr>
            <p:ph type="dt" sz="half" idx="10"/>
          </p:nvPr>
        </p:nvSpPr>
        <p:spPr/>
        <p:txBody>
          <a:bodyPr/>
          <a:lstStyle/>
          <a:p>
            <a:fld id="{73E7B3B0-E4B5-4BF6-81E2-22B2FC997990}" type="datetimeFigureOut">
              <a:rPr lang="en-US" smtClean="0"/>
              <a:t>5/2/2022</a:t>
            </a:fld>
            <a:endParaRPr lang="en-US"/>
          </a:p>
        </p:txBody>
      </p:sp>
      <p:sp>
        <p:nvSpPr>
          <p:cNvPr id="5" name="Footer Placeholder 4">
            <a:extLst>
              <a:ext uri="{FF2B5EF4-FFF2-40B4-BE49-F238E27FC236}">
                <a16:creationId xmlns:a16="http://schemas.microsoft.com/office/drawing/2014/main" id="{61EB71BD-816C-45CB-AD45-467D1E231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25A0E-665A-4C42-8FD0-894BE2C37741}"/>
              </a:ext>
            </a:extLst>
          </p:cNvPr>
          <p:cNvSpPr>
            <a:spLocks noGrp="1"/>
          </p:cNvSpPr>
          <p:nvPr>
            <p:ph type="sldNum" sz="quarter" idx="12"/>
          </p:nvPr>
        </p:nvSpPr>
        <p:spPr/>
        <p:txBody>
          <a:bodyPr/>
          <a:lstStyle/>
          <a:p>
            <a:fld id="{752A49D5-7BA9-442E-81CA-6E03A210C3D8}" type="slidenum">
              <a:rPr lang="en-US" smtClean="0"/>
              <a:t>‹#›</a:t>
            </a:fld>
            <a:endParaRPr lang="en-US"/>
          </a:p>
        </p:txBody>
      </p:sp>
    </p:spTree>
    <p:extLst>
      <p:ext uri="{BB962C8B-B14F-4D97-AF65-F5344CB8AC3E}">
        <p14:creationId xmlns:p14="http://schemas.microsoft.com/office/powerpoint/2010/main" val="2721500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B708-CD8E-4BC6-AF68-F3B618A05D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58D9C-BE60-44F9-8E11-724B46C3AF83}"/>
              </a:ext>
            </a:extLst>
          </p:cNvPr>
          <p:cNvSpPr>
            <a:spLocks noGrp="1"/>
          </p:cNvSpPr>
          <p:nvPr>
            <p:ph sz="half" idx="1"/>
          </p:nvPr>
        </p:nvSpPr>
        <p:spPr>
          <a:xfrm>
            <a:off x="628650" y="1520825"/>
            <a:ext cx="3867150" cy="362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5A177-5984-497B-B8DD-D4C02533B62B}"/>
              </a:ext>
            </a:extLst>
          </p:cNvPr>
          <p:cNvSpPr>
            <a:spLocks noGrp="1"/>
          </p:cNvSpPr>
          <p:nvPr>
            <p:ph sz="half" idx="2"/>
          </p:nvPr>
        </p:nvSpPr>
        <p:spPr>
          <a:xfrm>
            <a:off x="4648200" y="1520825"/>
            <a:ext cx="3867150" cy="362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5A1C2A-8272-4C7E-BE01-FBD6C852DA2D}"/>
              </a:ext>
            </a:extLst>
          </p:cNvPr>
          <p:cNvSpPr>
            <a:spLocks noGrp="1"/>
          </p:cNvSpPr>
          <p:nvPr>
            <p:ph type="dt" sz="half" idx="10"/>
          </p:nvPr>
        </p:nvSpPr>
        <p:spPr/>
        <p:txBody>
          <a:bodyPr/>
          <a:lstStyle/>
          <a:p>
            <a:fld id="{73E7B3B0-E4B5-4BF6-81E2-22B2FC997990}" type="datetimeFigureOut">
              <a:rPr lang="en-US" smtClean="0"/>
              <a:t>5/2/2022</a:t>
            </a:fld>
            <a:endParaRPr lang="en-US"/>
          </a:p>
        </p:txBody>
      </p:sp>
      <p:sp>
        <p:nvSpPr>
          <p:cNvPr id="6" name="Footer Placeholder 5">
            <a:extLst>
              <a:ext uri="{FF2B5EF4-FFF2-40B4-BE49-F238E27FC236}">
                <a16:creationId xmlns:a16="http://schemas.microsoft.com/office/drawing/2014/main" id="{798B5822-B478-4DB3-8C18-30377F338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6C12D-27B4-4EBD-97AF-DA5EFE6CE667}"/>
              </a:ext>
            </a:extLst>
          </p:cNvPr>
          <p:cNvSpPr>
            <a:spLocks noGrp="1"/>
          </p:cNvSpPr>
          <p:nvPr>
            <p:ph type="sldNum" sz="quarter" idx="12"/>
          </p:nvPr>
        </p:nvSpPr>
        <p:spPr/>
        <p:txBody>
          <a:bodyPr/>
          <a:lstStyle/>
          <a:p>
            <a:fld id="{752A49D5-7BA9-442E-81CA-6E03A210C3D8}" type="slidenum">
              <a:rPr lang="en-US" smtClean="0"/>
              <a:t>‹#›</a:t>
            </a:fld>
            <a:endParaRPr lang="en-US"/>
          </a:p>
        </p:txBody>
      </p:sp>
    </p:spTree>
    <p:extLst>
      <p:ext uri="{BB962C8B-B14F-4D97-AF65-F5344CB8AC3E}">
        <p14:creationId xmlns:p14="http://schemas.microsoft.com/office/powerpoint/2010/main" val="2033379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86C0A-CEE5-4577-A087-DA07FEACC32D}"/>
              </a:ext>
            </a:extLst>
          </p:cNvPr>
          <p:cNvSpPr>
            <a:spLocks noGrp="1"/>
          </p:cNvSpPr>
          <p:nvPr>
            <p:ph type="title"/>
          </p:nvPr>
        </p:nvSpPr>
        <p:spPr>
          <a:xfrm>
            <a:off x="630238" y="304800"/>
            <a:ext cx="7886700" cy="11049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848612-6E45-4D25-B367-4C7E2182CE80}"/>
              </a:ext>
            </a:extLst>
          </p:cNvPr>
          <p:cNvSpPr>
            <a:spLocks noGrp="1"/>
          </p:cNvSpPr>
          <p:nvPr>
            <p:ph type="body" idx="1"/>
          </p:nvPr>
        </p:nvSpPr>
        <p:spPr>
          <a:xfrm>
            <a:off x="630238" y="1401763"/>
            <a:ext cx="3868737"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6D043-A0D2-4964-9118-7C60EE6D4121}"/>
              </a:ext>
            </a:extLst>
          </p:cNvPr>
          <p:cNvSpPr>
            <a:spLocks noGrp="1"/>
          </p:cNvSpPr>
          <p:nvPr>
            <p:ph sz="half" idx="2"/>
          </p:nvPr>
        </p:nvSpPr>
        <p:spPr>
          <a:xfrm>
            <a:off x="630238" y="2087563"/>
            <a:ext cx="3868737" cy="3070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BA0A63-FF74-43BC-B112-5F293CFFA467}"/>
              </a:ext>
            </a:extLst>
          </p:cNvPr>
          <p:cNvSpPr>
            <a:spLocks noGrp="1"/>
          </p:cNvSpPr>
          <p:nvPr>
            <p:ph type="body" sz="quarter" idx="3"/>
          </p:nvPr>
        </p:nvSpPr>
        <p:spPr>
          <a:xfrm>
            <a:off x="4629150" y="1401763"/>
            <a:ext cx="3887788"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25FD1-3F41-4F61-8BDE-E312F90C0BDA}"/>
              </a:ext>
            </a:extLst>
          </p:cNvPr>
          <p:cNvSpPr>
            <a:spLocks noGrp="1"/>
          </p:cNvSpPr>
          <p:nvPr>
            <p:ph sz="quarter" idx="4"/>
          </p:nvPr>
        </p:nvSpPr>
        <p:spPr>
          <a:xfrm>
            <a:off x="4629150" y="2087563"/>
            <a:ext cx="3887788" cy="3070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106650-B41E-40CA-8E87-E1129B5D9B75}"/>
              </a:ext>
            </a:extLst>
          </p:cNvPr>
          <p:cNvSpPr>
            <a:spLocks noGrp="1"/>
          </p:cNvSpPr>
          <p:nvPr>
            <p:ph type="dt" sz="half" idx="10"/>
          </p:nvPr>
        </p:nvSpPr>
        <p:spPr/>
        <p:txBody>
          <a:bodyPr/>
          <a:lstStyle/>
          <a:p>
            <a:fld id="{73E7B3B0-E4B5-4BF6-81E2-22B2FC997990}" type="datetimeFigureOut">
              <a:rPr lang="en-US" smtClean="0"/>
              <a:t>5/2/2022</a:t>
            </a:fld>
            <a:endParaRPr lang="en-US"/>
          </a:p>
        </p:txBody>
      </p:sp>
      <p:sp>
        <p:nvSpPr>
          <p:cNvPr id="8" name="Footer Placeholder 7">
            <a:extLst>
              <a:ext uri="{FF2B5EF4-FFF2-40B4-BE49-F238E27FC236}">
                <a16:creationId xmlns:a16="http://schemas.microsoft.com/office/drawing/2014/main" id="{E92374FA-87D7-4A47-95FC-62470D06E8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AAB70-504A-4BD1-B2C6-9F165224CCB9}"/>
              </a:ext>
            </a:extLst>
          </p:cNvPr>
          <p:cNvSpPr>
            <a:spLocks noGrp="1"/>
          </p:cNvSpPr>
          <p:nvPr>
            <p:ph type="sldNum" sz="quarter" idx="12"/>
          </p:nvPr>
        </p:nvSpPr>
        <p:spPr/>
        <p:txBody>
          <a:bodyPr/>
          <a:lstStyle/>
          <a:p>
            <a:fld id="{752A49D5-7BA9-442E-81CA-6E03A210C3D8}" type="slidenum">
              <a:rPr lang="en-US" smtClean="0"/>
              <a:t>‹#›</a:t>
            </a:fld>
            <a:endParaRPr lang="en-US"/>
          </a:p>
        </p:txBody>
      </p:sp>
    </p:spTree>
    <p:extLst>
      <p:ext uri="{BB962C8B-B14F-4D97-AF65-F5344CB8AC3E}">
        <p14:creationId xmlns:p14="http://schemas.microsoft.com/office/powerpoint/2010/main" val="2034618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E894-DEAB-4F3B-A8EC-949E64A95C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DFF719-D673-447C-9A2A-67B490264561}"/>
              </a:ext>
            </a:extLst>
          </p:cNvPr>
          <p:cNvSpPr>
            <a:spLocks noGrp="1"/>
          </p:cNvSpPr>
          <p:nvPr>
            <p:ph type="dt" sz="half" idx="10"/>
          </p:nvPr>
        </p:nvSpPr>
        <p:spPr/>
        <p:txBody>
          <a:bodyPr/>
          <a:lstStyle/>
          <a:p>
            <a:fld id="{73E7B3B0-E4B5-4BF6-81E2-22B2FC997990}" type="datetimeFigureOut">
              <a:rPr lang="en-US" smtClean="0"/>
              <a:t>5/2/2022</a:t>
            </a:fld>
            <a:endParaRPr lang="en-US"/>
          </a:p>
        </p:txBody>
      </p:sp>
      <p:sp>
        <p:nvSpPr>
          <p:cNvPr id="4" name="Footer Placeholder 3">
            <a:extLst>
              <a:ext uri="{FF2B5EF4-FFF2-40B4-BE49-F238E27FC236}">
                <a16:creationId xmlns:a16="http://schemas.microsoft.com/office/drawing/2014/main" id="{49BBA19C-01A4-4BE5-A0C8-E1C35C5AB0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545D0D-BABD-4C41-8B3D-3157BF989382}"/>
              </a:ext>
            </a:extLst>
          </p:cNvPr>
          <p:cNvSpPr>
            <a:spLocks noGrp="1"/>
          </p:cNvSpPr>
          <p:nvPr>
            <p:ph type="sldNum" sz="quarter" idx="12"/>
          </p:nvPr>
        </p:nvSpPr>
        <p:spPr/>
        <p:txBody>
          <a:bodyPr/>
          <a:lstStyle/>
          <a:p>
            <a:fld id="{752A49D5-7BA9-442E-81CA-6E03A210C3D8}" type="slidenum">
              <a:rPr lang="en-US" smtClean="0"/>
              <a:t>‹#›</a:t>
            </a:fld>
            <a:endParaRPr lang="en-US"/>
          </a:p>
        </p:txBody>
      </p:sp>
    </p:spTree>
    <p:extLst>
      <p:ext uri="{BB962C8B-B14F-4D97-AF65-F5344CB8AC3E}">
        <p14:creationId xmlns:p14="http://schemas.microsoft.com/office/powerpoint/2010/main" val="54391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8FC005-B262-4960-9696-F62A8A8FCF0A}"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4DDF0-5082-4034-8673-DACBA4F7CB29}" type="slidenum">
              <a:rPr lang="en-US" smtClean="0"/>
              <a:t>‹#›</a:t>
            </a:fld>
            <a:endParaRPr lang="en-US"/>
          </a:p>
        </p:txBody>
      </p:sp>
    </p:spTree>
    <p:extLst>
      <p:ext uri="{BB962C8B-B14F-4D97-AF65-F5344CB8AC3E}">
        <p14:creationId xmlns:p14="http://schemas.microsoft.com/office/powerpoint/2010/main" val="555347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63C213-E81D-4407-8966-C6B1348DF7E5}"/>
              </a:ext>
            </a:extLst>
          </p:cNvPr>
          <p:cNvSpPr>
            <a:spLocks noGrp="1"/>
          </p:cNvSpPr>
          <p:nvPr>
            <p:ph type="dt" sz="half" idx="10"/>
          </p:nvPr>
        </p:nvSpPr>
        <p:spPr/>
        <p:txBody>
          <a:bodyPr/>
          <a:lstStyle/>
          <a:p>
            <a:fld id="{73E7B3B0-E4B5-4BF6-81E2-22B2FC997990}" type="datetimeFigureOut">
              <a:rPr lang="en-US" smtClean="0"/>
              <a:t>5/2/2022</a:t>
            </a:fld>
            <a:endParaRPr lang="en-US"/>
          </a:p>
        </p:txBody>
      </p:sp>
      <p:sp>
        <p:nvSpPr>
          <p:cNvPr id="3" name="Footer Placeholder 2">
            <a:extLst>
              <a:ext uri="{FF2B5EF4-FFF2-40B4-BE49-F238E27FC236}">
                <a16:creationId xmlns:a16="http://schemas.microsoft.com/office/drawing/2014/main" id="{0F8997B6-52D7-4A64-9B1B-79EE0FAB20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73F16F-C8C7-4B0F-8490-9C49AB5674EF}"/>
              </a:ext>
            </a:extLst>
          </p:cNvPr>
          <p:cNvSpPr>
            <a:spLocks noGrp="1"/>
          </p:cNvSpPr>
          <p:nvPr>
            <p:ph type="sldNum" sz="quarter" idx="12"/>
          </p:nvPr>
        </p:nvSpPr>
        <p:spPr/>
        <p:txBody>
          <a:bodyPr/>
          <a:lstStyle/>
          <a:p>
            <a:fld id="{752A49D5-7BA9-442E-81CA-6E03A210C3D8}" type="slidenum">
              <a:rPr lang="en-US" smtClean="0"/>
              <a:t>‹#›</a:t>
            </a:fld>
            <a:endParaRPr lang="en-US"/>
          </a:p>
        </p:txBody>
      </p:sp>
    </p:spTree>
    <p:extLst>
      <p:ext uri="{BB962C8B-B14F-4D97-AF65-F5344CB8AC3E}">
        <p14:creationId xmlns:p14="http://schemas.microsoft.com/office/powerpoint/2010/main" val="254611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C9E5-E809-4A1B-9CB8-81B65BCD24C2}"/>
              </a:ext>
            </a:extLst>
          </p:cNvPr>
          <p:cNvSpPr>
            <a:spLocks noGrp="1"/>
          </p:cNvSpPr>
          <p:nvPr>
            <p:ph type="title"/>
          </p:nvPr>
        </p:nvSpPr>
        <p:spPr>
          <a:xfrm>
            <a:off x="630238" y="381000"/>
            <a:ext cx="2949575" cy="13335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0C0FDC-8FD0-4380-B076-88CCBD32D251}"/>
              </a:ext>
            </a:extLst>
          </p:cNvPr>
          <p:cNvSpPr>
            <a:spLocks noGrp="1"/>
          </p:cNvSpPr>
          <p:nvPr>
            <p:ph idx="1"/>
          </p:nvPr>
        </p:nvSpPr>
        <p:spPr>
          <a:xfrm>
            <a:off x="3887788" y="822325"/>
            <a:ext cx="4629150" cy="40624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D5816A-283E-41F7-9DE1-8B4B45581C54}"/>
              </a:ext>
            </a:extLst>
          </p:cNvPr>
          <p:cNvSpPr>
            <a:spLocks noGrp="1"/>
          </p:cNvSpPr>
          <p:nvPr>
            <p:ph type="body" sz="half" idx="2"/>
          </p:nvPr>
        </p:nvSpPr>
        <p:spPr>
          <a:xfrm>
            <a:off x="630238" y="1714500"/>
            <a:ext cx="2949575" cy="3176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7E0BF4-D7BB-4131-A0EA-DCFF56C653C0}"/>
              </a:ext>
            </a:extLst>
          </p:cNvPr>
          <p:cNvSpPr>
            <a:spLocks noGrp="1"/>
          </p:cNvSpPr>
          <p:nvPr>
            <p:ph type="dt" sz="half" idx="10"/>
          </p:nvPr>
        </p:nvSpPr>
        <p:spPr/>
        <p:txBody>
          <a:bodyPr/>
          <a:lstStyle/>
          <a:p>
            <a:fld id="{73E7B3B0-E4B5-4BF6-81E2-22B2FC997990}" type="datetimeFigureOut">
              <a:rPr lang="en-US" smtClean="0"/>
              <a:t>5/2/2022</a:t>
            </a:fld>
            <a:endParaRPr lang="en-US"/>
          </a:p>
        </p:txBody>
      </p:sp>
      <p:sp>
        <p:nvSpPr>
          <p:cNvPr id="6" name="Footer Placeholder 5">
            <a:extLst>
              <a:ext uri="{FF2B5EF4-FFF2-40B4-BE49-F238E27FC236}">
                <a16:creationId xmlns:a16="http://schemas.microsoft.com/office/drawing/2014/main" id="{871B2B97-A320-477A-83D6-EEFC07A6B3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280ABD-2FE5-4D0F-B6E0-B5C021CC9C72}"/>
              </a:ext>
            </a:extLst>
          </p:cNvPr>
          <p:cNvSpPr>
            <a:spLocks noGrp="1"/>
          </p:cNvSpPr>
          <p:nvPr>
            <p:ph type="sldNum" sz="quarter" idx="12"/>
          </p:nvPr>
        </p:nvSpPr>
        <p:spPr/>
        <p:txBody>
          <a:bodyPr/>
          <a:lstStyle/>
          <a:p>
            <a:fld id="{752A49D5-7BA9-442E-81CA-6E03A210C3D8}" type="slidenum">
              <a:rPr lang="en-US" smtClean="0"/>
              <a:t>‹#›</a:t>
            </a:fld>
            <a:endParaRPr lang="en-US"/>
          </a:p>
        </p:txBody>
      </p:sp>
    </p:spTree>
    <p:extLst>
      <p:ext uri="{BB962C8B-B14F-4D97-AF65-F5344CB8AC3E}">
        <p14:creationId xmlns:p14="http://schemas.microsoft.com/office/powerpoint/2010/main" val="1888011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552AE-F234-4F54-96EA-B49F2B4B34C0}"/>
              </a:ext>
            </a:extLst>
          </p:cNvPr>
          <p:cNvSpPr>
            <a:spLocks noGrp="1"/>
          </p:cNvSpPr>
          <p:nvPr>
            <p:ph type="title"/>
          </p:nvPr>
        </p:nvSpPr>
        <p:spPr>
          <a:xfrm>
            <a:off x="630238" y="381000"/>
            <a:ext cx="2949575" cy="13335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CFD315-49A3-4861-B3CA-1812DB012ACF}"/>
              </a:ext>
            </a:extLst>
          </p:cNvPr>
          <p:cNvSpPr>
            <a:spLocks noGrp="1"/>
          </p:cNvSpPr>
          <p:nvPr>
            <p:ph type="pic" idx="1"/>
          </p:nvPr>
        </p:nvSpPr>
        <p:spPr>
          <a:xfrm>
            <a:off x="3887788" y="822325"/>
            <a:ext cx="4629150" cy="40624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6B59F8-45EA-4595-B092-55C5A59F4DEC}"/>
              </a:ext>
            </a:extLst>
          </p:cNvPr>
          <p:cNvSpPr>
            <a:spLocks noGrp="1"/>
          </p:cNvSpPr>
          <p:nvPr>
            <p:ph type="body" sz="half" idx="2"/>
          </p:nvPr>
        </p:nvSpPr>
        <p:spPr>
          <a:xfrm>
            <a:off x="630238" y="1714500"/>
            <a:ext cx="2949575" cy="3176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36B444-DDBF-4897-90AE-904593B5BB7F}"/>
              </a:ext>
            </a:extLst>
          </p:cNvPr>
          <p:cNvSpPr>
            <a:spLocks noGrp="1"/>
          </p:cNvSpPr>
          <p:nvPr>
            <p:ph type="dt" sz="half" idx="10"/>
          </p:nvPr>
        </p:nvSpPr>
        <p:spPr/>
        <p:txBody>
          <a:bodyPr/>
          <a:lstStyle/>
          <a:p>
            <a:fld id="{73E7B3B0-E4B5-4BF6-81E2-22B2FC997990}" type="datetimeFigureOut">
              <a:rPr lang="en-US" smtClean="0"/>
              <a:t>5/2/2022</a:t>
            </a:fld>
            <a:endParaRPr lang="en-US"/>
          </a:p>
        </p:txBody>
      </p:sp>
      <p:sp>
        <p:nvSpPr>
          <p:cNvPr id="6" name="Footer Placeholder 5">
            <a:extLst>
              <a:ext uri="{FF2B5EF4-FFF2-40B4-BE49-F238E27FC236}">
                <a16:creationId xmlns:a16="http://schemas.microsoft.com/office/drawing/2014/main" id="{95E280DA-5086-4C45-91B1-7DA234B8D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952D5-BFFF-4252-A1FE-37AF4C5500AA}"/>
              </a:ext>
            </a:extLst>
          </p:cNvPr>
          <p:cNvSpPr>
            <a:spLocks noGrp="1"/>
          </p:cNvSpPr>
          <p:nvPr>
            <p:ph type="sldNum" sz="quarter" idx="12"/>
          </p:nvPr>
        </p:nvSpPr>
        <p:spPr/>
        <p:txBody>
          <a:bodyPr/>
          <a:lstStyle/>
          <a:p>
            <a:fld id="{752A49D5-7BA9-442E-81CA-6E03A210C3D8}" type="slidenum">
              <a:rPr lang="en-US" smtClean="0"/>
              <a:t>‹#›</a:t>
            </a:fld>
            <a:endParaRPr lang="en-US"/>
          </a:p>
        </p:txBody>
      </p:sp>
    </p:spTree>
    <p:extLst>
      <p:ext uri="{BB962C8B-B14F-4D97-AF65-F5344CB8AC3E}">
        <p14:creationId xmlns:p14="http://schemas.microsoft.com/office/powerpoint/2010/main" val="2592495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78B2-1532-489A-9214-BAE7B28581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42DF8E-361B-45F6-926E-688B2440B8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83FCF-7576-4A8B-ADC5-881FD9A1F983}"/>
              </a:ext>
            </a:extLst>
          </p:cNvPr>
          <p:cNvSpPr>
            <a:spLocks noGrp="1"/>
          </p:cNvSpPr>
          <p:nvPr>
            <p:ph type="dt" sz="half" idx="10"/>
          </p:nvPr>
        </p:nvSpPr>
        <p:spPr/>
        <p:txBody>
          <a:bodyPr/>
          <a:lstStyle/>
          <a:p>
            <a:fld id="{73E7B3B0-E4B5-4BF6-81E2-22B2FC997990}" type="datetimeFigureOut">
              <a:rPr lang="en-US" smtClean="0"/>
              <a:t>5/2/2022</a:t>
            </a:fld>
            <a:endParaRPr lang="en-US"/>
          </a:p>
        </p:txBody>
      </p:sp>
      <p:sp>
        <p:nvSpPr>
          <p:cNvPr id="5" name="Footer Placeholder 4">
            <a:extLst>
              <a:ext uri="{FF2B5EF4-FFF2-40B4-BE49-F238E27FC236}">
                <a16:creationId xmlns:a16="http://schemas.microsoft.com/office/drawing/2014/main" id="{64CA48B8-2DBA-425B-8C22-6EA1C7220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FF2C9-BCD5-451A-ACAB-65CC32F4154E}"/>
              </a:ext>
            </a:extLst>
          </p:cNvPr>
          <p:cNvSpPr>
            <a:spLocks noGrp="1"/>
          </p:cNvSpPr>
          <p:nvPr>
            <p:ph type="sldNum" sz="quarter" idx="12"/>
          </p:nvPr>
        </p:nvSpPr>
        <p:spPr/>
        <p:txBody>
          <a:bodyPr/>
          <a:lstStyle/>
          <a:p>
            <a:fld id="{752A49D5-7BA9-442E-81CA-6E03A210C3D8}" type="slidenum">
              <a:rPr lang="en-US" smtClean="0"/>
              <a:t>‹#›</a:t>
            </a:fld>
            <a:endParaRPr lang="en-US"/>
          </a:p>
        </p:txBody>
      </p:sp>
    </p:spTree>
    <p:extLst>
      <p:ext uri="{BB962C8B-B14F-4D97-AF65-F5344CB8AC3E}">
        <p14:creationId xmlns:p14="http://schemas.microsoft.com/office/powerpoint/2010/main" val="8644942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AB7EB6-1B7F-4E1A-AA97-8A82B5605EE8}"/>
              </a:ext>
            </a:extLst>
          </p:cNvPr>
          <p:cNvSpPr>
            <a:spLocks noGrp="1"/>
          </p:cNvSpPr>
          <p:nvPr>
            <p:ph type="title" orient="vert"/>
          </p:nvPr>
        </p:nvSpPr>
        <p:spPr>
          <a:xfrm>
            <a:off x="6543675" y="304800"/>
            <a:ext cx="1971675" cy="48434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7E8C9B-6BC3-450F-82D8-1170C09911C8}"/>
              </a:ext>
            </a:extLst>
          </p:cNvPr>
          <p:cNvSpPr>
            <a:spLocks noGrp="1"/>
          </p:cNvSpPr>
          <p:nvPr>
            <p:ph type="body" orient="vert" idx="1"/>
          </p:nvPr>
        </p:nvSpPr>
        <p:spPr>
          <a:xfrm>
            <a:off x="628650" y="304800"/>
            <a:ext cx="5762625" cy="4843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43C83-DDB1-445E-B4F6-405A59C416CA}"/>
              </a:ext>
            </a:extLst>
          </p:cNvPr>
          <p:cNvSpPr>
            <a:spLocks noGrp="1"/>
          </p:cNvSpPr>
          <p:nvPr>
            <p:ph type="dt" sz="half" idx="10"/>
          </p:nvPr>
        </p:nvSpPr>
        <p:spPr/>
        <p:txBody>
          <a:bodyPr/>
          <a:lstStyle/>
          <a:p>
            <a:fld id="{73E7B3B0-E4B5-4BF6-81E2-22B2FC997990}" type="datetimeFigureOut">
              <a:rPr lang="en-US" smtClean="0"/>
              <a:t>5/2/2022</a:t>
            </a:fld>
            <a:endParaRPr lang="en-US"/>
          </a:p>
        </p:txBody>
      </p:sp>
      <p:sp>
        <p:nvSpPr>
          <p:cNvPr id="5" name="Footer Placeholder 4">
            <a:extLst>
              <a:ext uri="{FF2B5EF4-FFF2-40B4-BE49-F238E27FC236}">
                <a16:creationId xmlns:a16="http://schemas.microsoft.com/office/drawing/2014/main" id="{B57472C2-CF5B-4CB7-A294-E13587E00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B73B1-62F6-4E73-AE9A-FA964A60949F}"/>
              </a:ext>
            </a:extLst>
          </p:cNvPr>
          <p:cNvSpPr>
            <a:spLocks noGrp="1"/>
          </p:cNvSpPr>
          <p:nvPr>
            <p:ph type="sldNum" sz="quarter" idx="12"/>
          </p:nvPr>
        </p:nvSpPr>
        <p:spPr/>
        <p:txBody>
          <a:bodyPr/>
          <a:lstStyle/>
          <a:p>
            <a:fld id="{752A49D5-7BA9-442E-81CA-6E03A210C3D8}" type="slidenum">
              <a:rPr lang="en-US" smtClean="0"/>
              <a:t>‹#›</a:t>
            </a:fld>
            <a:endParaRPr lang="en-US"/>
          </a:p>
        </p:txBody>
      </p:sp>
    </p:spTree>
    <p:extLst>
      <p:ext uri="{BB962C8B-B14F-4D97-AF65-F5344CB8AC3E}">
        <p14:creationId xmlns:p14="http://schemas.microsoft.com/office/powerpoint/2010/main" val="406124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8FC005-B262-4960-9696-F62A8A8FCF0A}" type="datetimeFigureOut">
              <a:rPr lang="en-US" smtClean="0"/>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4DDF0-5082-4034-8673-DACBA4F7CB29}" type="slidenum">
              <a:rPr lang="en-US" smtClean="0"/>
              <a:t>‹#›</a:t>
            </a:fld>
            <a:endParaRPr lang="en-US"/>
          </a:p>
        </p:txBody>
      </p:sp>
    </p:spTree>
    <p:extLst>
      <p:ext uri="{BB962C8B-B14F-4D97-AF65-F5344CB8AC3E}">
        <p14:creationId xmlns:p14="http://schemas.microsoft.com/office/powerpoint/2010/main" val="2321272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8FC005-B262-4960-9696-F62A8A8FCF0A}" type="datetimeFigureOut">
              <a:rPr lang="en-US" smtClean="0"/>
              <a:t>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4DDF0-5082-4034-8673-DACBA4F7CB29}" type="slidenum">
              <a:rPr lang="en-US" smtClean="0"/>
              <a:t>‹#›</a:t>
            </a:fld>
            <a:endParaRPr lang="en-US"/>
          </a:p>
        </p:txBody>
      </p:sp>
    </p:spTree>
    <p:extLst>
      <p:ext uri="{BB962C8B-B14F-4D97-AF65-F5344CB8AC3E}">
        <p14:creationId xmlns:p14="http://schemas.microsoft.com/office/powerpoint/2010/main" val="3680727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8FC005-B262-4960-9696-F62A8A8FCF0A}" type="datetimeFigureOut">
              <a:rPr lang="en-US" smtClean="0"/>
              <a:t>5/2/2022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4DDF0-5082-4034-8673-DACBA4F7CB29}" type="slidenum">
              <a:rPr lang="en-US" smtClean="0"/>
              <a:t>‹#›</a:t>
            </a:fld>
            <a:endParaRPr lang="en-US"/>
          </a:p>
        </p:txBody>
      </p:sp>
    </p:spTree>
    <p:extLst>
      <p:ext uri="{BB962C8B-B14F-4D97-AF65-F5344CB8AC3E}">
        <p14:creationId xmlns:p14="http://schemas.microsoft.com/office/powerpoint/2010/main" val="3713612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48FC005-B262-4960-9696-F62A8A8FCF0A}"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4DDF0-5082-4034-8673-DACBA4F7CB29}" type="slidenum">
              <a:rPr lang="en-US" smtClean="0"/>
              <a:t>‹#›</a:t>
            </a:fld>
            <a:endParaRPr lang="en-US"/>
          </a:p>
        </p:txBody>
      </p:sp>
    </p:spTree>
    <p:extLst>
      <p:ext uri="{BB962C8B-B14F-4D97-AF65-F5344CB8AC3E}">
        <p14:creationId xmlns:p14="http://schemas.microsoft.com/office/powerpoint/2010/main" val="2870114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48FC005-B262-4960-9696-F62A8A8FCF0A}"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4DDF0-5082-4034-8673-DACBA4F7CB29}" type="slidenum">
              <a:rPr lang="en-US" smtClean="0"/>
              <a:t>‹#›</a:t>
            </a:fld>
            <a:endParaRPr lang="en-US"/>
          </a:p>
        </p:txBody>
      </p:sp>
    </p:spTree>
    <p:extLst>
      <p:ext uri="{BB962C8B-B14F-4D97-AF65-F5344CB8AC3E}">
        <p14:creationId xmlns:p14="http://schemas.microsoft.com/office/powerpoint/2010/main" val="862895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D48FC005-B262-4960-9696-F62A8A8FCF0A}" type="datetimeFigureOut">
              <a:rPr lang="en-US" smtClean="0"/>
              <a:t>5/2/2022</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25B4DDF0-5082-4034-8673-DACBA4F7CB29}" type="slidenum">
              <a:rPr lang="en-US" smtClean="0"/>
              <a:t>‹#›</a:t>
            </a:fld>
            <a:endParaRPr lang="en-US"/>
          </a:p>
        </p:txBody>
      </p:sp>
    </p:spTree>
    <p:extLst>
      <p:ext uri="{BB962C8B-B14F-4D97-AF65-F5344CB8AC3E}">
        <p14:creationId xmlns:p14="http://schemas.microsoft.com/office/powerpoint/2010/main" val="408017535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289D7D-51E3-4E78-9BA6-28C301714BDE}"/>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F2C051-E5C1-4058-8B9E-F52BF5EF7123}"/>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69016-E14F-44C8-AAF7-47B2A91216D3}"/>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1F77539E-866C-49BD-A8AE-CBBFDAD5A0E4}" type="datetimeFigureOut">
              <a:rPr lang="en-US" smtClean="0"/>
              <a:t>5/2/2022</a:t>
            </a:fld>
            <a:endParaRPr lang="en-US"/>
          </a:p>
        </p:txBody>
      </p:sp>
      <p:sp>
        <p:nvSpPr>
          <p:cNvPr id="5" name="Footer Placeholder 4">
            <a:extLst>
              <a:ext uri="{FF2B5EF4-FFF2-40B4-BE49-F238E27FC236}">
                <a16:creationId xmlns:a16="http://schemas.microsoft.com/office/drawing/2014/main" id="{7DCFFA5C-B27B-4DC5-B6FA-5891F37F92C9}"/>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DF125A-22CC-4B0C-8864-CBC000732BCE}"/>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80F73538-0C86-4E1B-B183-51D3BE180C0B}" type="slidenum">
              <a:rPr lang="en-US" smtClean="0"/>
              <a:t>‹#›</a:t>
            </a:fld>
            <a:endParaRPr lang="en-US"/>
          </a:p>
        </p:txBody>
      </p:sp>
      <p:pic>
        <p:nvPicPr>
          <p:cNvPr id="16" name="Picture 15" descr="A picture containing text, outdoor, nature, mountain&#10;&#10;Description automatically generated">
            <a:extLst>
              <a:ext uri="{FF2B5EF4-FFF2-40B4-BE49-F238E27FC236}">
                <a16:creationId xmlns:a16="http://schemas.microsoft.com/office/drawing/2014/main" id="{FA23860E-8702-44C7-B75A-37B235DB94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1"/>
            <a:ext cx="9144002" cy="5715002"/>
          </a:xfrm>
          <a:prstGeom prst="rect">
            <a:avLst/>
          </a:prstGeom>
        </p:spPr>
      </p:pic>
    </p:spTree>
    <p:extLst>
      <p:ext uri="{BB962C8B-B14F-4D97-AF65-F5344CB8AC3E}">
        <p14:creationId xmlns:p14="http://schemas.microsoft.com/office/powerpoint/2010/main" val="29907664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BB180-36B0-4FEC-9F1C-23B7BB630DD5}"/>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36DCBD-15F2-4D46-9766-094F75C69028}"/>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91DBA-6702-4144-91EC-79AEE9949A49}"/>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153D569B-05A6-4320-AC3A-1692B5C011FD}" type="datetimeFigureOut">
              <a:rPr lang="en-US" smtClean="0"/>
              <a:t>5/2/2022</a:t>
            </a:fld>
            <a:endParaRPr lang="en-US"/>
          </a:p>
        </p:txBody>
      </p:sp>
      <p:sp>
        <p:nvSpPr>
          <p:cNvPr id="5" name="Footer Placeholder 4">
            <a:extLst>
              <a:ext uri="{FF2B5EF4-FFF2-40B4-BE49-F238E27FC236}">
                <a16:creationId xmlns:a16="http://schemas.microsoft.com/office/drawing/2014/main" id="{CA1D19B1-793B-4EF9-86A7-C75CFDCBCD59}"/>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00CA59-2960-4893-9D64-B53C906BAFBD}"/>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5F1D91C5-B9F0-4A7F-AD07-95A874DD44D2}" type="slidenum">
              <a:rPr lang="en-US" smtClean="0"/>
              <a:t>‹#›</a:t>
            </a:fld>
            <a:endParaRPr lang="en-US"/>
          </a:p>
        </p:txBody>
      </p:sp>
      <p:pic>
        <p:nvPicPr>
          <p:cNvPr id="8" name="Picture 7" descr="A picture containing mountain, sky, nature, outdoor&#10;&#10;Description automatically generated">
            <a:extLst>
              <a:ext uri="{FF2B5EF4-FFF2-40B4-BE49-F238E27FC236}">
                <a16:creationId xmlns:a16="http://schemas.microsoft.com/office/drawing/2014/main" id="{71714E0F-BED7-4730-BBCD-B6BE9F4629C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7244723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021B85-C995-4428-B866-C9E4D5E42EC5}"/>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8ED96C-E8D5-4515-9E9C-5B80BB7BABC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5770B-B6BB-4828-8A00-0BBB6CD5D750}"/>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73E7B3B0-E4B5-4BF6-81E2-22B2FC997990}" type="datetimeFigureOut">
              <a:rPr lang="en-US" smtClean="0"/>
              <a:t>5/2/2022</a:t>
            </a:fld>
            <a:endParaRPr lang="en-US"/>
          </a:p>
        </p:txBody>
      </p:sp>
      <p:sp>
        <p:nvSpPr>
          <p:cNvPr id="5" name="Footer Placeholder 4">
            <a:extLst>
              <a:ext uri="{FF2B5EF4-FFF2-40B4-BE49-F238E27FC236}">
                <a16:creationId xmlns:a16="http://schemas.microsoft.com/office/drawing/2014/main" id="{B87DC271-91C9-49CD-9648-FAA508879C7C}"/>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A82AB5-B049-4C71-B2B0-00FAE52850DF}"/>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752A49D5-7BA9-442E-81CA-6E03A210C3D8}" type="slidenum">
              <a:rPr lang="en-US" smtClean="0"/>
              <a:t>‹#›</a:t>
            </a:fld>
            <a:endParaRPr lang="en-US"/>
          </a:p>
        </p:txBody>
      </p:sp>
      <p:pic>
        <p:nvPicPr>
          <p:cNvPr id="8" name="Picture 7" descr="A picture containing mountain, sky, outdoor, nature&#10;&#10;Description automatically generated">
            <a:extLst>
              <a:ext uri="{FF2B5EF4-FFF2-40B4-BE49-F238E27FC236}">
                <a16:creationId xmlns:a16="http://schemas.microsoft.com/office/drawing/2014/main" id="{58CC3976-9025-48B5-9F5E-2BEDEC13F2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1"/>
            <a:ext cx="9144002" cy="5715002"/>
          </a:xfrm>
          <a:prstGeom prst="rect">
            <a:avLst/>
          </a:prstGeom>
        </p:spPr>
      </p:pic>
    </p:spTree>
    <p:extLst>
      <p:ext uri="{BB962C8B-B14F-4D97-AF65-F5344CB8AC3E}">
        <p14:creationId xmlns:p14="http://schemas.microsoft.com/office/powerpoint/2010/main" val="17742688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BEB62-DB44-4D9C-9A69-8D366D4971C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2270" y="220980"/>
            <a:ext cx="4389730" cy="5273040"/>
          </a:xfrm>
          <a:prstGeom prst="rect">
            <a:avLst/>
          </a:prstGeom>
          <a:ln>
            <a:solidFill>
              <a:schemeClr val="tx1"/>
            </a:solidFill>
          </a:ln>
          <a:effectLst/>
        </p:spPr>
      </p:pic>
      <p:pic>
        <p:nvPicPr>
          <p:cNvPr id="3" name="Picture 2">
            <a:extLst>
              <a:ext uri="{FF2B5EF4-FFF2-40B4-BE49-F238E27FC236}">
                <a16:creationId xmlns:a16="http://schemas.microsoft.com/office/drawing/2014/main" id="{BCD96017-F2ED-4320-8095-68AFD9EA3636}"/>
              </a:ext>
            </a:extLst>
          </p:cNvPr>
          <p:cNvPicPr>
            <a:picLocks noChangeAspect="1"/>
          </p:cNvPicPr>
          <p:nvPr/>
        </p:nvPicPr>
        <p:blipFill>
          <a:blip r:embed="rId4"/>
          <a:stretch>
            <a:fillRect/>
          </a:stretch>
        </p:blipFill>
        <p:spPr>
          <a:xfrm>
            <a:off x="4984638" y="220980"/>
            <a:ext cx="3977092" cy="5273040"/>
          </a:xfrm>
          <a:prstGeom prst="rect">
            <a:avLst/>
          </a:prstGeom>
        </p:spPr>
      </p:pic>
    </p:spTree>
    <p:extLst>
      <p:ext uri="{BB962C8B-B14F-4D97-AF65-F5344CB8AC3E}">
        <p14:creationId xmlns:p14="http://schemas.microsoft.com/office/powerpoint/2010/main" val="137702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A13AC-4BC2-45A2-AFA4-351216A68EDA}"/>
              </a:ext>
            </a:extLst>
          </p:cNvPr>
          <p:cNvPicPr>
            <a:picLocks noChangeAspect="1"/>
          </p:cNvPicPr>
          <p:nvPr/>
        </p:nvPicPr>
        <p:blipFill>
          <a:blip r:embed="rId2"/>
          <a:stretch>
            <a:fillRect/>
          </a:stretch>
        </p:blipFill>
        <p:spPr>
          <a:xfrm>
            <a:off x="0" y="0"/>
            <a:ext cx="9144000" cy="5496092"/>
          </a:xfrm>
          <a:prstGeom prst="rect">
            <a:avLst/>
          </a:prstGeom>
        </p:spPr>
      </p:pic>
      <p:sp>
        <p:nvSpPr>
          <p:cNvPr id="5" name="TextBox 4">
            <a:extLst>
              <a:ext uri="{FF2B5EF4-FFF2-40B4-BE49-F238E27FC236}">
                <a16:creationId xmlns:a16="http://schemas.microsoft.com/office/drawing/2014/main" id="{3BE3711D-E93D-4DF1-A6BB-5B91DDD32DBC}"/>
              </a:ext>
            </a:extLst>
          </p:cNvPr>
          <p:cNvSpPr txBox="1"/>
          <p:nvPr/>
        </p:nvSpPr>
        <p:spPr>
          <a:xfrm>
            <a:off x="351402" y="4120437"/>
            <a:ext cx="8441196" cy="1323439"/>
          </a:xfrm>
          <a:prstGeom prst="rect">
            <a:avLst/>
          </a:prstGeom>
          <a:gradFill>
            <a:gsLst>
              <a:gs pos="0">
                <a:srgbClr val="2DA8B5"/>
              </a:gs>
              <a:gs pos="50000">
                <a:srgbClr val="4DC6D3"/>
              </a:gs>
              <a:gs pos="100000">
                <a:srgbClr val="2DA8B5"/>
              </a:gs>
            </a:gsLst>
            <a:lin ang="5400000" scaled="1"/>
          </a:gradFill>
        </p:spPr>
        <p:txBody>
          <a:bodyPr wrap="square" tIns="91440" bIns="0" rtlCol="0">
            <a:spAutoFit/>
          </a:bodyPr>
          <a:lstStyle/>
          <a:p>
            <a:pPr algn="ctr"/>
            <a:r>
              <a:rPr lang="en-US" sz="2000" dirty="0">
                <a:solidFill>
                  <a:schemeClr val="bg1"/>
                </a:solidFill>
                <a:effectLst>
                  <a:outerShdw blurRad="38100" dist="38100" dir="2700000" algn="tl">
                    <a:srgbClr val="000000">
                      <a:alpha val="43137"/>
                    </a:srgbClr>
                  </a:outerShdw>
                </a:effectLst>
                <a:latin typeface="Poppins" panose="00000500000000000000" pitchFamily="50" charset="0"/>
                <a:cs typeface="Poppins" panose="00000500000000000000" pitchFamily="50" charset="0"/>
              </a:rPr>
              <a:t>“...The Lord, the Lord, the compassionate and gracious God, slow to anger, abounding in love and faithfulness, maintaining love to thousands, and forgiving wickedness, rebellion and sin.”</a:t>
            </a:r>
          </a:p>
          <a:p>
            <a:pPr algn="r"/>
            <a:r>
              <a:rPr lang="en-US" sz="2000" dirty="0">
                <a:solidFill>
                  <a:schemeClr val="bg1"/>
                </a:solidFill>
                <a:effectLst>
                  <a:outerShdw blurRad="38100" dist="38100" dir="2700000" algn="tl">
                    <a:srgbClr val="000000">
                      <a:alpha val="43137"/>
                    </a:srgbClr>
                  </a:outerShdw>
                </a:effectLst>
                <a:latin typeface="Poppins" panose="00000500000000000000" pitchFamily="50" charset="0"/>
                <a:cs typeface="Poppins" panose="00000500000000000000" pitchFamily="50" charset="0"/>
              </a:rPr>
              <a:t> Exodus 34:5-7</a:t>
            </a:r>
          </a:p>
        </p:txBody>
      </p:sp>
      <p:sp>
        <p:nvSpPr>
          <p:cNvPr id="4" name="TextBox 3">
            <a:extLst>
              <a:ext uri="{FF2B5EF4-FFF2-40B4-BE49-F238E27FC236}">
                <a16:creationId xmlns:a16="http://schemas.microsoft.com/office/drawing/2014/main" id="{C6E1F8AF-3926-4218-B918-F6711703B636}"/>
              </a:ext>
            </a:extLst>
          </p:cNvPr>
          <p:cNvSpPr txBox="1"/>
          <p:nvPr/>
        </p:nvSpPr>
        <p:spPr>
          <a:xfrm>
            <a:off x="351402" y="4068221"/>
            <a:ext cx="8441196" cy="1323439"/>
          </a:xfrm>
          <a:prstGeom prst="rect">
            <a:avLst/>
          </a:prstGeom>
          <a:gradFill>
            <a:gsLst>
              <a:gs pos="0">
                <a:srgbClr val="2DA8B5"/>
              </a:gs>
              <a:gs pos="50000">
                <a:srgbClr val="4DC6D3"/>
              </a:gs>
              <a:gs pos="100000">
                <a:srgbClr val="2DA8B5"/>
              </a:gs>
            </a:gsLst>
            <a:lin ang="5400000" scaled="1"/>
          </a:gradFill>
        </p:spPr>
        <p:txBody>
          <a:bodyPr wrap="square" tIns="91440" bIns="0" rtlCol="0">
            <a:spAutoFit/>
          </a:bodyPr>
          <a:lstStyle/>
          <a:p>
            <a:pPr algn="ctr"/>
            <a:r>
              <a:rPr lang="en-US" sz="2000" dirty="0">
                <a:solidFill>
                  <a:schemeClr val="bg1"/>
                </a:solidFill>
                <a:effectLst>
                  <a:outerShdw blurRad="38100" dist="38100" dir="2700000" algn="tl">
                    <a:srgbClr val="000000">
                      <a:alpha val="43137"/>
                    </a:srgbClr>
                  </a:outerShdw>
                </a:effectLst>
                <a:latin typeface="Poppins" panose="00000500000000000000" pitchFamily="50" charset="0"/>
                <a:cs typeface="Poppins" panose="00000500000000000000" pitchFamily="50" charset="0"/>
              </a:rPr>
              <a:t>“Sing for joy, O heavens, and exult O earth; break forth, O mountains, into singing! For the Lord has comforted his people and will have compassion on his afflicted.”</a:t>
            </a:r>
          </a:p>
          <a:p>
            <a:pPr algn="r"/>
            <a:r>
              <a:rPr lang="en-US" sz="2000" dirty="0">
                <a:solidFill>
                  <a:schemeClr val="bg1"/>
                </a:solidFill>
                <a:effectLst>
                  <a:outerShdw blurRad="38100" dist="38100" dir="2700000" algn="tl">
                    <a:srgbClr val="000000">
                      <a:alpha val="43137"/>
                    </a:srgbClr>
                  </a:outerShdw>
                </a:effectLst>
                <a:latin typeface="Poppins" panose="00000500000000000000" pitchFamily="50" charset="0"/>
                <a:cs typeface="Poppins" panose="00000500000000000000" pitchFamily="50" charset="0"/>
              </a:rPr>
              <a:t> Isaiah 49:13</a:t>
            </a:r>
          </a:p>
        </p:txBody>
      </p:sp>
    </p:spTree>
    <p:extLst>
      <p:ext uri="{BB962C8B-B14F-4D97-AF65-F5344CB8AC3E}">
        <p14:creationId xmlns:p14="http://schemas.microsoft.com/office/powerpoint/2010/main" val="141064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par>
                                <p:cTn id="13" presetID="10" presetClass="exit" presetSubtype="0" fill="hold" grpId="1"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BAAA1E-5FED-45BB-A171-1EEA1B0C0431}"/>
              </a:ext>
            </a:extLst>
          </p:cNvPr>
          <p:cNvSpPr txBox="1"/>
          <p:nvPr/>
        </p:nvSpPr>
        <p:spPr>
          <a:xfrm>
            <a:off x="253664" y="1165822"/>
            <a:ext cx="5323420" cy="954107"/>
          </a:xfrm>
          <a:prstGeom prst="rect">
            <a:avLst/>
          </a:prstGeom>
          <a:gradFill>
            <a:gsLst>
              <a:gs pos="0">
                <a:srgbClr val="2DA8B5"/>
              </a:gs>
              <a:gs pos="50000">
                <a:srgbClr val="4DC6D3"/>
              </a:gs>
              <a:gs pos="100000">
                <a:srgbClr val="2DA8B5"/>
              </a:gs>
            </a:gsLst>
            <a:lin ang="5400000" scaled="1"/>
          </a:gradFill>
        </p:spPr>
        <p:txBody>
          <a:bodyPr wrap="square" tIns="91440" bIns="0" rtlCol="0">
            <a:spAutoFit/>
          </a:bodyPr>
          <a:lstStyle/>
          <a:p>
            <a:pPr algn="ctr"/>
            <a:r>
              <a:rPr lang="en-US" sz="2800" dirty="0">
                <a:solidFill>
                  <a:schemeClr val="bg1"/>
                </a:solidFill>
                <a:effectLst>
                  <a:outerShdw blurRad="38100" dist="38100" dir="2700000" algn="tl">
                    <a:srgbClr val="000000">
                      <a:alpha val="43137"/>
                    </a:srgbClr>
                  </a:outerShdw>
                </a:effectLst>
                <a:latin typeface="Poppins" panose="00000500000000000000" pitchFamily="50" charset="0"/>
                <a:cs typeface="Poppins" panose="00000500000000000000" pitchFamily="50" charset="0"/>
              </a:rPr>
              <a:t>God’s Power Is Not Dictated </a:t>
            </a:r>
          </a:p>
          <a:p>
            <a:pPr algn="ctr"/>
            <a:r>
              <a:rPr lang="en-US" sz="2800" dirty="0">
                <a:solidFill>
                  <a:schemeClr val="bg1"/>
                </a:solidFill>
                <a:effectLst>
                  <a:outerShdw blurRad="38100" dist="38100" dir="2700000" algn="tl">
                    <a:srgbClr val="000000">
                      <a:alpha val="43137"/>
                    </a:srgbClr>
                  </a:outerShdw>
                </a:effectLst>
                <a:latin typeface="Poppins" panose="00000500000000000000" pitchFamily="50" charset="0"/>
                <a:cs typeface="Poppins" panose="00000500000000000000" pitchFamily="50" charset="0"/>
              </a:rPr>
              <a:t>By The Army’s Size</a:t>
            </a:r>
          </a:p>
        </p:txBody>
      </p:sp>
      <p:sp>
        <p:nvSpPr>
          <p:cNvPr id="7" name="TextBox 6">
            <a:extLst>
              <a:ext uri="{FF2B5EF4-FFF2-40B4-BE49-F238E27FC236}">
                <a16:creationId xmlns:a16="http://schemas.microsoft.com/office/drawing/2014/main" id="{89522563-216A-442F-94F0-6BF9DB14F9D4}"/>
              </a:ext>
            </a:extLst>
          </p:cNvPr>
          <p:cNvSpPr txBox="1"/>
          <p:nvPr/>
        </p:nvSpPr>
        <p:spPr>
          <a:xfrm>
            <a:off x="687243" y="2302809"/>
            <a:ext cx="7769513" cy="230832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tIns="91440" bIns="0" rtlCol="0">
            <a:spAutoFit/>
          </a:bodyPr>
          <a:lstStyle/>
          <a:p>
            <a:pPr marL="111125" indent="-111125" algn="just"/>
            <a:r>
              <a:rPr lang="en-US" sz="2000" dirty="0">
                <a:solidFill>
                  <a:schemeClr val="bg1"/>
                </a:solidFill>
                <a:effectLst>
                  <a:outerShdw blurRad="76200" dist="25400" dir="2700000" algn="tl">
                    <a:srgbClr val="000000">
                      <a:alpha val="90000"/>
                    </a:srgbClr>
                  </a:outerShdw>
                </a:effectLst>
                <a:latin typeface="Nexa Bold" panose="02000000000000000000" pitchFamily="50" charset="0"/>
              </a:rPr>
              <a:t>“</a:t>
            </a:r>
            <a:r>
              <a:rPr lang="en-US" sz="2400" dirty="0">
                <a:solidFill>
                  <a:schemeClr val="bg1"/>
                </a:solidFill>
                <a:effectLst>
                  <a:outerShdw blurRad="76200" dist="25400" dir="2700000" algn="tl">
                    <a:srgbClr val="000000">
                      <a:alpha val="90000"/>
                    </a:srgbClr>
                  </a:outerShdw>
                </a:effectLst>
                <a:latin typeface="Nexa Bold" panose="02000000000000000000" pitchFamily="50" charset="0"/>
              </a:rPr>
              <a:t>Now to Him who is able to do far more abundantly beyond all that we ask or think, according to the power that works within us, to Him be the glory in the church and in Christ Jesus to all generations forever and ever. Amen.”</a:t>
            </a:r>
          </a:p>
          <a:p>
            <a:pPr marL="111125" indent="-111125" algn="r"/>
            <a:r>
              <a:rPr lang="en-US" sz="2400" dirty="0">
                <a:solidFill>
                  <a:srgbClr val="4DC6D3"/>
                </a:solidFill>
                <a:effectLst>
                  <a:outerShdw blurRad="76200" dist="25400" dir="2700000" algn="tl">
                    <a:srgbClr val="000000">
                      <a:alpha val="90000"/>
                    </a:srgbClr>
                  </a:outerShdw>
                </a:effectLst>
                <a:latin typeface="Nexa Bold" panose="02000000000000000000" pitchFamily="50" charset="0"/>
              </a:rPr>
              <a:t> Ephesians 3:20-21</a:t>
            </a:r>
          </a:p>
        </p:txBody>
      </p:sp>
      <p:sp>
        <p:nvSpPr>
          <p:cNvPr id="3" name="TextBox 2">
            <a:extLst>
              <a:ext uri="{FF2B5EF4-FFF2-40B4-BE49-F238E27FC236}">
                <a16:creationId xmlns:a16="http://schemas.microsoft.com/office/drawing/2014/main" id="{88524047-0B8B-428D-9132-6B0F8A48F63D}"/>
              </a:ext>
            </a:extLst>
          </p:cNvPr>
          <p:cNvSpPr txBox="1"/>
          <p:nvPr/>
        </p:nvSpPr>
        <p:spPr>
          <a:xfrm>
            <a:off x="1621616" y="213501"/>
            <a:ext cx="5900765" cy="769441"/>
          </a:xfrm>
          <a:prstGeom prst="rect">
            <a:avLst/>
          </a:prstGeom>
          <a:noFill/>
        </p:spPr>
        <p:txBody>
          <a:bodyPr wrap="square" rtlCol="0">
            <a:spAutoFit/>
          </a:bodyPr>
          <a:lstStyle/>
          <a:p>
            <a:pPr algn="ctr"/>
            <a:r>
              <a:rPr lang="en-US" sz="4400" dirty="0">
                <a:solidFill>
                  <a:schemeClr val="bg1"/>
                </a:solidFill>
                <a:effectLst>
                  <a:glow rad="63500">
                    <a:schemeClr val="accent1">
                      <a:alpha val="40000"/>
                    </a:schemeClr>
                  </a:glow>
                  <a:outerShdw blurRad="38100" dist="38100" dir="2700000" algn="tl">
                    <a:srgbClr val="000000">
                      <a:alpha val="80000"/>
                    </a:srgbClr>
                  </a:outerShdw>
                </a:effectLst>
                <a:latin typeface="Nexa Bold" panose="02000000000000000000" pitchFamily="50" charset="0"/>
                <a:ea typeface="Yu Gothic UI Semibold" panose="020B0700000000000000" pitchFamily="34" charset="-128"/>
              </a:rPr>
              <a:t>GOD PROVES:</a:t>
            </a:r>
          </a:p>
        </p:txBody>
      </p:sp>
    </p:spTree>
    <p:extLst>
      <p:ext uri="{BB962C8B-B14F-4D97-AF65-F5344CB8AC3E}">
        <p14:creationId xmlns:p14="http://schemas.microsoft.com/office/powerpoint/2010/main" val="45764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11E116A-4DE5-4493-863C-C5842507F8C5}"/>
              </a:ext>
            </a:extLst>
          </p:cNvPr>
          <p:cNvSpPr txBox="1"/>
          <p:nvPr/>
        </p:nvSpPr>
        <p:spPr>
          <a:xfrm>
            <a:off x="253664" y="1195448"/>
            <a:ext cx="5323420" cy="954107"/>
          </a:xfrm>
          <a:prstGeom prst="rect">
            <a:avLst/>
          </a:prstGeom>
          <a:gradFill>
            <a:gsLst>
              <a:gs pos="0">
                <a:srgbClr val="2DA8B5"/>
              </a:gs>
              <a:gs pos="50000">
                <a:srgbClr val="4DC6D3"/>
              </a:gs>
              <a:gs pos="100000">
                <a:srgbClr val="2DA8B5"/>
              </a:gs>
            </a:gsLst>
            <a:lin ang="5400000" scaled="1"/>
          </a:gradFill>
        </p:spPr>
        <p:txBody>
          <a:bodyPr wrap="square" tIns="91440" bIns="0" rtlCol="0">
            <a:spAutoFit/>
          </a:bodyPr>
          <a:lstStyle/>
          <a:p>
            <a:pPr algn="ctr"/>
            <a:r>
              <a:rPr lang="en-US" sz="2800" dirty="0">
                <a:solidFill>
                  <a:schemeClr val="bg1"/>
                </a:solidFill>
                <a:effectLst>
                  <a:outerShdw blurRad="38100" dist="38100" dir="2700000" algn="tl">
                    <a:srgbClr val="000000">
                      <a:alpha val="43137"/>
                    </a:srgbClr>
                  </a:outerShdw>
                </a:effectLst>
                <a:latin typeface="Poppins" panose="00000500000000000000" pitchFamily="50" charset="0"/>
                <a:cs typeface="Poppins" panose="00000500000000000000" pitchFamily="50" charset="0"/>
              </a:rPr>
              <a:t>God’s Power Is Not Dictated </a:t>
            </a:r>
          </a:p>
          <a:p>
            <a:pPr algn="ctr"/>
            <a:r>
              <a:rPr lang="en-US" sz="2800" dirty="0">
                <a:solidFill>
                  <a:schemeClr val="bg1"/>
                </a:solidFill>
                <a:effectLst>
                  <a:outerShdw blurRad="38100" dist="38100" dir="2700000" algn="tl">
                    <a:srgbClr val="000000">
                      <a:alpha val="43137"/>
                    </a:srgbClr>
                  </a:outerShdw>
                </a:effectLst>
                <a:latin typeface="Poppins" panose="00000500000000000000" pitchFamily="50" charset="0"/>
                <a:cs typeface="Poppins" panose="00000500000000000000" pitchFamily="50" charset="0"/>
              </a:rPr>
              <a:t>By The Enemy’s Schemes</a:t>
            </a:r>
          </a:p>
        </p:txBody>
      </p:sp>
      <p:sp>
        <p:nvSpPr>
          <p:cNvPr id="13" name="TextBox 12">
            <a:extLst>
              <a:ext uri="{FF2B5EF4-FFF2-40B4-BE49-F238E27FC236}">
                <a16:creationId xmlns:a16="http://schemas.microsoft.com/office/drawing/2014/main" id="{ED9FCCC2-80F5-47C8-9A7B-64865A3B9D88}"/>
              </a:ext>
            </a:extLst>
          </p:cNvPr>
          <p:cNvSpPr txBox="1"/>
          <p:nvPr/>
        </p:nvSpPr>
        <p:spPr>
          <a:xfrm>
            <a:off x="1621616" y="213501"/>
            <a:ext cx="5900765" cy="769441"/>
          </a:xfrm>
          <a:prstGeom prst="rect">
            <a:avLst/>
          </a:prstGeom>
          <a:noFill/>
        </p:spPr>
        <p:txBody>
          <a:bodyPr wrap="square" rtlCol="0">
            <a:spAutoFit/>
          </a:bodyPr>
          <a:lstStyle/>
          <a:p>
            <a:pPr algn="ctr"/>
            <a:r>
              <a:rPr lang="en-US" sz="4400" dirty="0">
                <a:solidFill>
                  <a:schemeClr val="bg1"/>
                </a:solidFill>
                <a:effectLst>
                  <a:glow rad="63500">
                    <a:schemeClr val="accent1">
                      <a:alpha val="40000"/>
                    </a:schemeClr>
                  </a:glow>
                  <a:outerShdw blurRad="38100" dist="38100" dir="2700000" algn="tl">
                    <a:srgbClr val="000000">
                      <a:alpha val="80000"/>
                    </a:srgbClr>
                  </a:outerShdw>
                </a:effectLst>
                <a:latin typeface="Nexa Bold" panose="02000000000000000000" pitchFamily="50" charset="0"/>
                <a:ea typeface="Yu Gothic UI Semibold" panose="020B0700000000000000" pitchFamily="34" charset="-128"/>
              </a:rPr>
              <a:t>GOD PROVES:</a:t>
            </a:r>
          </a:p>
        </p:txBody>
      </p:sp>
      <p:sp>
        <p:nvSpPr>
          <p:cNvPr id="14" name="TextBox 13">
            <a:extLst>
              <a:ext uri="{FF2B5EF4-FFF2-40B4-BE49-F238E27FC236}">
                <a16:creationId xmlns:a16="http://schemas.microsoft.com/office/drawing/2014/main" id="{12187C50-4DC5-4DF5-8780-B2E23E52F760}"/>
              </a:ext>
            </a:extLst>
          </p:cNvPr>
          <p:cNvSpPr txBox="1"/>
          <p:nvPr/>
        </p:nvSpPr>
        <p:spPr>
          <a:xfrm>
            <a:off x="493859" y="2180451"/>
            <a:ext cx="7851244" cy="243143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tIns="91440" bIns="0" rtlCol="0">
            <a:spAutoFit/>
          </a:bodyPr>
          <a:lstStyle/>
          <a:p>
            <a:pPr marL="111125" indent="-111125" algn="just"/>
            <a:r>
              <a:rPr lang="en-US" sz="2000" dirty="0">
                <a:solidFill>
                  <a:schemeClr val="bg1"/>
                </a:solidFill>
                <a:effectLst>
                  <a:outerShdw blurRad="76200" dist="25400" dir="2700000" algn="tl">
                    <a:srgbClr val="000000">
                      <a:alpha val="90000"/>
                    </a:srgbClr>
                  </a:outerShdw>
                </a:effectLst>
                <a:latin typeface="Nexa Bold" panose="02000000000000000000" pitchFamily="50" charset="0"/>
              </a:rPr>
              <a:t>“</a:t>
            </a:r>
            <a:r>
              <a:rPr lang="en-US" sz="2400" dirty="0">
                <a:solidFill>
                  <a:schemeClr val="bg1"/>
                </a:solidFill>
                <a:effectLst>
                  <a:outerShdw blurRad="76200" dist="25400" dir="2700000" algn="tl">
                    <a:srgbClr val="000000">
                      <a:alpha val="90000"/>
                    </a:srgbClr>
                  </a:outerShdw>
                </a:effectLst>
                <a:latin typeface="Nexa Bold" panose="02000000000000000000" pitchFamily="50" charset="0"/>
              </a:rPr>
              <a:t>No temptation has overtaken you but such as is common to man; and God is faithful, who will not allow you to be tempted beyond what you are able, but with the temptation will provide the way of escape also, so that you will be able to endure it</a:t>
            </a:r>
            <a:r>
              <a:rPr lang="en-US" sz="2800" dirty="0">
                <a:solidFill>
                  <a:schemeClr val="bg1"/>
                </a:solidFill>
                <a:effectLst>
                  <a:outerShdw blurRad="76200" dist="25400" dir="2700000" algn="tl">
                    <a:srgbClr val="000000">
                      <a:alpha val="90000"/>
                    </a:srgbClr>
                  </a:outerShdw>
                </a:effectLst>
                <a:latin typeface="Nexa Bold" panose="02000000000000000000" pitchFamily="50" charset="0"/>
              </a:rPr>
              <a:t>.”</a:t>
            </a:r>
          </a:p>
          <a:p>
            <a:pPr marL="111125" indent="-111125" algn="r"/>
            <a:r>
              <a:rPr lang="en-US" sz="2800" dirty="0">
                <a:solidFill>
                  <a:srgbClr val="4DC6D3"/>
                </a:solidFill>
                <a:effectLst>
                  <a:outerShdw blurRad="76200" dist="25400" dir="2700000" algn="tl">
                    <a:srgbClr val="000000">
                      <a:alpha val="90000"/>
                    </a:srgbClr>
                  </a:outerShdw>
                </a:effectLst>
                <a:latin typeface="Nexa Bold" panose="02000000000000000000" pitchFamily="50" charset="0"/>
              </a:rPr>
              <a:t> 1 Corinthians 11:13</a:t>
            </a:r>
          </a:p>
        </p:txBody>
      </p:sp>
      <p:sp>
        <p:nvSpPr>
          <p:cNvPr id="15" name="TextBox 14">
            <a:extLst>
              <a:ext uri="{FF2B5EF4-FFF2-40B4-BE49-F238E27FC236}">
                <a16:creationId xmlns:a16="http://schemas.microsoft.com/office/drawing/2014/main" id="{98F72442-E75E-4E82-B7A7-11EF364E7FB9}"/>
              </a:ext>
            </a:extLst>
          </p:cNvPr>
          <p:cNvSpPr txBox="1"/>
          <p:nvPr/>
        </p:nvSpPr>
        <p:spPr>
          <a:xfrm>
            <a:off x="6150543" y="1103867"/>
            <a:ext cx="2499598" cy="461665"/>
          </a:xfrm>
          <a:prstGeom prst="rect">
            <a:avLst/>
          </a:prstGeom>
          <a:solidFill>
            <a:srgbClr val="E9FBFB"/>
          </a:solidFill>
          <a:ln w="38100">
            <a:solidFill>
              <a:srgbClr val="245C62"/>
            </a:solidFill>
            <a:miter lim="800000"/>
          </a:ln>
        </p:spPr>
        <p:txBody>
          <a:bodyPr wrap="square" tIns="91440" bIns="0" rtlCol="0">
            <a:spAutoFit/>
          </a:bodyPr>
          <a:lstStyle/>
          <a:p>
            <a:pPr algn="ctr"/>
            <a:r>
              <a:rPr lang="en-US" sz="2400" dirty="0">
                <a:solidFill>
                  <a:srgbClr val="245C62"/>
                </a:solidFill>
                <a:latin typeface="Poppins" panose="00000500000000000000" pitchFamily="50" charset="0"/>
                <a:cs typeface="Poppins" panose="00000500000000000000" pitchFamily="50" charset="0"/>
              </a:rPr>
              <a:t>Location (v23)</a:t>
            </a:r>
            <a:r>
              <a:rPr lang="en-US" sz="2400" dirty="0">
                <a:solidFill>
                  <a:srgbClr val="245C62"/>
                </a:solidFill>
                <a:effectLst/>
                <a:latin typeface="Poppins" panose="00000500000000000000" pitchFamily="50" charset="0"/>
                <a:cs typeface="Poppins" panose="00000500000000000000" pitchFamily="50" charset="0"/>
              </a:rPr>
              <a:t> </a:t>
            </a:r>
          </a:p>
        </p:txBody>
      </p:sp>
      <p:sp>
        <p:nvSpPr>
          <p:cNvPr id="16" name="TextBox 15">
            <a:extLst>
              <a:ext uri="{FF2B5EF4-FFF2-40B4-BE49-F238E27FC236}">
                <a16:creationId xmlns:a16="http://schemas.microsoft.com/office/drawing/2014/main" id="{CBA30D3F-FC06-427A-A73B-4BCB38ECA757}"/>
              </a:ext>
            </a:extLst>
          </p:cNvPr>
          <p:cNvSpPr txBox="1"/>
          <p:nvPr/>
        </p:nvSpPr>
        <p:spPr>
          <a:xfrm>
            <a:off x="6150543" y="1718786"/>
            <a:ext cx="2499598" cy="461665"/>
          </a:xfrm>
          <a:prstGeom prst="rect">
            <a:avLst/>
          </a:prstGeom>
          <a:solidFill>
            <a:srgbClr val="E9FBFB"/>
          </a:solidFill>
          <a:ln w="38100">
            <a:solidFill>
              <a:srgbClr val="245C62"/>
            </a:solidFill>
            <a:miter lim="800000"/>
          </a:ln>
        </p:spPr>
        <p:txBody>
          <a:bodyPr wrap="square" tIns="91440" bIns="0" rtlCol="0">
            <a:spAutoFit/>
          </a:bodyPr>
          <a:lstStyle/>
          <a:p>
            <a:pPr algn="ctr"/>
            <a:r>
              <a:rPr lang="en-US" sz="2400" dirty="0">
                <a:solidFill>
                  <a:srgbClr val="245C62"/>
                </a:solidFill>
                <a:latin typeface="Poppins" panose="00000500000000000000" pitchFamily="50" charset="0"/>
                <a:cs typeface="Poppins" panose="00000500000000000000" pitchFamily="50" charset="0"/>
              </a:rPr>
              <a:t>Captains (v24)</a:t>
            </a:r>
            <a:r>
              <a:rPr lang="en-US" sz="2400" dirty="0">
                <a:solidFill>
                  <a:srgbClr val="245C62"/>
                </a:solidFill>
                <a:effectLst/>
                <a:latin typeface="Poppins" panose="00000500000000000000" pitchFamily="50" charset="0"/>
                <a:cs typeface="Poppins" panose="00000500000000000000" pitchFamily="50" charset="0"/>
              </a:rPr>
              <a:t> </a:t>
            </a:r>
          </a:p>
        </p:txBody>
      </p:sp>
      <p:sp>
        <p:nvSpPr>
          <p:cNvPr id="17" name="TextBox 16">
            <a:extLst>
              <a:ext uri="{FF2B5EF4-FFF2-40B4-BE49-F238E27FC236}">
                <a16:creationId xmlns:a16="http://schemas.microsoft.com/office/drawing/2014/main" id="{E5CA9BDB-9EB1-420F-9831-512C31AAA2AB}"/>
              </a:ext>
            </a:extLst>
          </p:cNvPr>
          <p:cNvSpPr txBox="1"/>
          <p:nvPr/>
        </p:nvSpPr>
        <p:spPr>
          <a:xfrm>
            <a:off x="6150543" y="2333705"/>
            <a:ext cx="2499598" cy="461665"/>
          </a:xfrm>
          <a:prstGeom prst="rect">
            <a:avLst/>
          </a:prstGeom>
          <a:solidFill>
            <a:srgbClr val="E9FBFB"/>
          </a:solidFill>
          <a:ln w="38100">
            <a:solidFill>
              <a:srgbClr val="245C62"/>
            </a:solidFill>
            <a:miter lim="800000"/>
          </a:ln>
        </p:spPr>
        <p:txBody>
          <a:bodyPr wrap="square" tIns="91440" bIns="0" rtlCol="0">
            <a:spAutoFit/>
          </a:bodyPr>
          <a:lstStyle/>
          <a:p>
            <a:pPr algn="ctr"/>
            <a:r>
              <a:rPr lang="en-US" sz="2400" dirty="0">
                <a:solidFill>
                  <a:srgbClr val="245C62"/>
                </a:solidFill>
                <a:latin typeface="Poppins" panose="00000500000000000000" pitchFamily="50" charset="0"/>
                <a:cs typeface="Poppins" panose="00000500000000000000" pitchFamily="50" charset="0"/>
              </a:rPr>
              <a:t>Supplies (v25)</a:t>
            </a:r>
            <a:r>
              <a:rPr lang="en-US" sz="2400" dirty="0">
                <a:solidFill>
                  <a:srgbClr val="245C62"/>
                </a:solidFill>
                <a:effectLst/>
                <a:latin typeface="Poppins" panose="00000500000000000000" pitchFamily="50" charset="0"/>
                <a:cs typeface="Poppins" panose="00000500000000000000" pitchFamily="50" charset="0"/>
              </a:rPr>
              <a:t> </a:t>
            </a:r>
          </a:p>
        </p:txBody>
      </p:sp>
      <p:sp>
        <p:nvSpPr>
          <p:cNvPr id="18" name="TextBox 17">
            <a:extLst>
              <a:ext uri="{FF2B5EF4-FFF2-40B4-BE49-F238E27FC236}">
                <a16:creationId xmlns:a16="http://schemas.microsoft.com/office/drawing/2014/main" id="{02416C31-3DE4-4533-B7F3-7591D34CFB3A}"/>
              </a:ext>
            </a:extLst>
          </p:cNvPr>
          <p:cNvSpPr txBox="1"/>
          <p:nvPr/>
        </p:nvSpPr>
        <p:spPr>
          <a:xfrm>
            <a:off x="6150543" y="2953015"/>
            <a:ext cx="2499598" cy="461665"/>
          </a:xfrm>
          <a:prstGeom prst="rect">
            <a:avLst/>
          </a:prstGeom>
          <a:solidFill>
            <a:srgbClr val="E9FBFB"/>
          </a:solidFill>
          <a:ln w="38100">
            <a:solidFill>
              <a:srgbClr val="245C62"/>
            </a:solidFill>
            <a:miter lim="800000"/>
          </a:ln>
        </p:spPr>
        <p:txBody>
          <a:bodyPr wrap="square" tIns="91440" bIns="0" rtlCol="0">
            <a:spAutoFit/>
          </a:bodyPr>
          <a:lstStyle/>
          <a:p>
            <a:pPr algn="ctr"/>
            <a:r>
              <a:rPr lang="en-US" sz="2400" dirty="0">
                <a:solidFill>
                  <a:srgbClr val="245C62"/>
                </a:solidFill>
                <a:latin typeface="Poppins" panose="00000500000000000000" pitchFamily="50" charset="0"/>
                <a:cs typeface="Poppins" panose="00000500000000000000" pitchFamily="50" charset="0"/>
              </a:rPr>
              <a:t>Timing (v26)</a:t>
            </a:r>
            <a:r>
              <a:rPr lang="en-US" sz="2400" dirty="0">
                <a:solidFill>
                  <a:srgbClr val="245C62"/>
                </a:solidFill>
                <a:effectLst/>
                <a:latin typeface="Poppins" panose="00000500000000000000" pitchFamily="50" charset="0"/>
                <a:cs typeface="Poppins" panose="00000500000000000000" pitchFamily="50" charset="0"/>
              </a:rPr>
              <a:t> </a:t>
            </a:r>
          </a:p>
        </p:txBody>
      </p:sp>
    </p:spTree>
    <p:extLst>
      <p:ext uri="{BB962C8B-B14F-4D97-AF65-F5344CB8AC3E}">
        <p14:creationId xmlns:p14="http://schemas.microsoft.com/office/powerpoint/2010/main" val="393488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out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out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xit" presetSubtype="0" fill="hold" grpId="1" nodeType="with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15" grpId="1" animBg="1"/>
      <p:bldP spid="16" grpId="0" animBg="1"/>
      <p:bldP spid="16" grpId="1" animBg="1"/>
      <p:bldP spid="17" grpId="0" animBg="1"/>
      <p:bldP spid="17" grpId="1" animBg="1"/>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11E116A-4DE5-4493-863C-C5842507F8C5}"/>
              </a:ext>
            </a:extLst>
          </p:cNvPr>
          <p:cNvSpPr txBox="1"/>
          <p:nvPr/>
        </p:nvSpPr>
        <p:spPr>
          <a:xfrm>
            <a:off x="253664" y="1195448"/>
            <a:ext cx="5323420" cy="954107"/>
          </a:xfrm>
          <a:prstGeom prst="rect">
            <a:avLst/>
          </a:prstGeom>
          <a:gradFill>
            <a:gsLst>
              <a:gs pos="0">
                <a:srgbClr val="2DA8B5"/>
              </a:gs>
              <a:gs pos="50000">
                <a:srgbClr val="4DC6D3"/>
              </a:gs>
              <a:gs pos="100000">
                <a:srgbClr val="2DA8B5"/>
              </a:gs>
            </a:gsLst>
            <a:lin ang="5400000" scaled="1"/>
          </a:gradFill>
        </p:spPr>
        <p:txBody>
          <a:bodyPr wrap="square" tIns="91440" bIns="0" rtlCol="0">
            <a:spAutoFit/>
          </a:bodyPr>
          <a:lstStyle/>
          <a:p>
            <a:pPr algn="ctr"/>
            <a:r>
              <a:rPr lang="en-US" sz="2800" dirty="0">
                <a:solidFill>
                  <a:schemeClr val="bg1"/>
                </a:solidFill>
                <a:effectLst>
                  <a:outerShdw blurRad="38100" dist="38100" dir="2700000" algn="tl">
                    <a:srgbClr val="000000">
                      <a:alpha val="43137"/>
                    </a:srgbClr>
                  </a:outerShdw>
                </a:effectLst>
                <a:latin typeface="Poppins" panose="00000500000000000000" pitchFamily="50" charset="0"/>
                <a:cs typeface="Poppins" panose="00000500000000000000" pitchFamily="50" charset="0"/>
              </a:rPr>
              <a:t>God’s Power Is Not Dictated </a:t>
            </a:r>
          </a:p>
          <a:p>
            <a:pPr algn="ctr"/>
            <a:r>
              <a:rPr lang="en-US" sz="2800" dirty="0">
                <a:solidFill>
                  <a:schemeClr val="bg1"/>
                </a:solidFill>
                <a:effectLst>
                  <a:outerShdw blurRad="38100" dist="38100" dir="2700000" algn="tl">
                    <a:srgbClr val="000000">
                      <a:alpha val="43137"/>
                    </a:srgbClr>
                  </a:outerShdw>
                </a:effectLst>
                <a:latin typeface="Poppins" panose="00000500000000000000" pitchFamily="50" charset="0"/>
                <a:cs typeface="Poppins" panose="00000500000000000000" pitchFamily="50" charset="0"/>
              </a:rPr>
              <a:t>By The Battle’s Location</a:t>
            </a:r>
          </a:p>
        </p:txBody>
      </p:sp>
      <p:sp>
        <p:nvSpPr>
          <p:cNvPr id="13" name="TextBox 12">
            <a:extLst>
              <a:ext uri="{FF2B5EF4-FFF2-40B4-BE49-F238E27FC236}">
                <a16:creationId xmlns:a16="http://schemas.microsoft.com/office/drawing/2014/main" id="{ED9FCCC2-80F5-47C8-9A7B-64865A3B9D88}"/>
              </a:ext>
            </a:extLst>
          </p:cNvPr>
          <p:cNvSpPr txBox="1"/>
          <p:nvPr/>
        </p:nvSpPr>
        <p:spPr>
          <a:xfrm>
            <a:off x="1621616" y="213501"/>
            <a:ext cx="5900765" cy="769441"/>
          </a:xfrm>
          <a:prstGeom prst="rect">
            <a:avLst/>
          </a:prstGeom>
          <a:noFill/>
        </p:spPr>
        <p:txBody>
          <a:bodyPr wrap="square" rtlCol="0">
            <a:spAutoFit/>
          </a:bodyPr>
          <a:lstStyle/>
          <a:p>
            <a:pPr algn="ctr"/>
            <a:r>
              <a:rPr lang="en-US" sz="4400" dirty="0">
                <a:solidFill>
                  <a:schemeClr val="bg1"/>
                </a:solidFill>
                <a:effectLst>
                  <a:glow rad="63500">
                    <a:schemeClr val="accent1">
                      <a:alpha val="40000"/>
                    </a:schemeClr>
                  </a:glow>
                  <a:outerShdw blurRad="38100" dist="38100" dir="2700000" algn="tl">
                    <a:srgbClr val="000000">
                      <a:alpha val="80000"/>
                    </a:srgbClr>
                  </a:outerShdw>
                </a:effectLst>
                <a:latin typeface="Nexa Bold" panose="02000000000000000000" pitchFamily="50" charset="0"/>
                <a:ea typeface="Yu Gothic UI Semibold" panose="020B0700000000000000" pitchFamily="34" charset="-128"/>
              </a:rPr>
              <a:t>GOD PROVES:</a:t>
            </a:r>
          </a:p>
        </p:txBody>
      </p:sp>
      <p:sp>
        <p:nvSpPr>
          <p:cNvPr id="14" name="TextBox 13">
            <a:extLst>
              <a:ext uri="{FF2B5EF4-FFF2-40B4-BE49-F238E27FC236}">
                <a16:creationId xmlns:a16="http://schemas.microsoft.com/office/drawing/2014/main" id="{12187C50-4DC5-4DF5-8780-B2E23E52F760}"/>
              </a:ext>
            </a:extLst>
          </p:cNvPr>
          <p:cNvSpPr txBox="1"/>
          <p:nvPr/>
        </p:nvSpPr>
        <p:spPr>
          <a:xfrm>
            <a:off x="420182" y="2134285"/>
            <a:ext cx="8470154" cy="286232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tIns="91440" bIns="0" rtlCol="0">
            <a:spAutoFit/>
          </a:bodyPr>
          <a:lstStyle/>
          <a:p>
            <a:pPr marL="111125" indent="-111125" algn="just"/>
            <a:r>
              <a:rPr lang="en-US" sz="2400" dirty="0">
                <a:solidFill>
                  <a:schemeClr val="bg1"/>
                </a:solidFill>
                <a:effectLst>
                  <a:outerShdw blurRad="76200" dist="25400" dir="2700000" algn="tl">
                    <a:srgbClr val="000000">
                      <a:alpha val="90000"/>
                    </a:srgbClr>
                  </a:outerShdw>
                </a:effectLst>
                <a:latin typeface="Nexa Bold" panose="02000000000000000000" pitchFamily="50" charset="0"/>
              </a:rPr>
              <a:t>“Then a man of God came near and spoke to the king of Israel and said, “Thus says the Lord, ‘Because the Arameans have said, “The Lord is a god of the mountains, but He is not a god of the valleys,” therefore I will give all this great multitude into your hand, and you shall know that I am the Lord</a:t>
            </a:r>
            <a:r>
              <a:rPr lang="en-US" sz="3200" dirty="0">
                <a:solidFill>
                  <a:schemeClr val="bg1"/>
                </a:solidFill>
                <a:effectLst>
                  <a:outerShdw blurRad="76200" dist="25400" dir="2700000" algn="tl">
                    <a:srgbClr val="000000">
                      <a:alpha val="90000"/>
                    </a:srgbClr>
                  </a:outerShdw>
                </a:effectLst>
                <a:latin typeface="Nexa Bold" panose="02000000000000000000" pitchFamily="50" charset="0"/>
              </a:rPr>
              <a:t>.”</a:t>
            </a:r>
          </a:p>
          <a:p>
            <a:pPr marL="111125" indent="-111125" algn="r"/>
            <a:r>
              <a:rPr lang="en-US" sz="2800" dirty="0">
                <a:solidFill>
                  <a:srgbClr val="4DC6D3"/>
                </a:solidFill>
                <a:effectLst>
                  <a:outerShdw blurRad="76200" dist="25400" dir="2700000" algn="tl">
                    <a:srgbClr val="000000">
                      <a:alpha val="90000"/>
                    </a:srgbClr>
                  </a:outerShdw>
                </a:effectLst>
                <a:latin typeface="Nexa Bold" panose="02000000000000000000" pitchFamily="50" charset="0"/>
              </a:rPr>
              <a:t> 1 Kings 20:28</a:t>
            </a:r>
          </a:p>
        </p:txBody>
      </p:sp>
      <p:sp>
        <p:nvSpPr>
          <p:cNvPr id="9" name="TextBox 8">
            <a:extLst>
              <a:ext uri="{FF2B5EF4-FFF2-40B4-BE49-F238E27FC236}">
                <a16:creationId xmlns:a16="http://schemas.microsoft.com/office/drawing/2014/main" id="{7CA16384-2BB1-4969-9C9F-8AACA69ABED6}"/>
              </a:ext>
            </a:extLst>
          </p:cNvPr>
          <p:cNvSpPr txBox="1"/>
          <p:nvPr/>
        </p:nvSpPr>
        <p:spPr>
          <a:xfrm>
            <a:off x="253664" y="2362061"/>
            <a:ext cx="8470154" cy="212365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tIns="91440" bIns="0" rtlCol="0">
            <a:spAutoFit/>
          </a:bodyPr>
          <a:lstStyle/>
          <a:p>
            <a:pPr marL="111125" indent="-111125" algn="just"/>
            <a:r>
              <a:rPr lang="en-US" sz="2400" dirty="0">
                <a:solidFill>
                  <a:schemeClr val="bg1"/>
                </a:solidFill>
                <a:effectLst>
                  <a:outerShdw blurRad="76200" dist="25400" dir="2700000" algn="tl">
                    <a:srgbClr val="000000">
                      <a:alpha val="90000"/>
                    </a:srgbClr>
                  </a:outerShdw>
                </a:effectLst>
                <a:latin typeface="Nexa Bold" panose="02000000000000000000" pitchFamily="50" charset="0"/>
              </a:rPr>
              <a:t>“Make sure that your character is free from the love of money, being content with what you have; for He, Himself has said, “I will never desert you, nor will I ever forsake you</a:t>
            </a:r>
            <a:r>
              <a:rPr lang="en-US" sz="3200" dirty="0">
                <a:solidFill>
                  <a:schemeClr val="bg1"/>
                </a:solidFill>
                <a:effectLst>
                  <a:outerShdw blurRad="76200" dist="25400" dir="2700000" algn="tl">
                    <a:srgbClr val="000000">
                      <a:alpha val="90000"/>
                    </a:srgbClr>
                  </a:outerShdw>
                </a:effectLst>
                <a:latin typeface="Nexa Bold" panose="02000000000000000000" pitchFamily="50" charset="0"/>
              </a:rPr>
              <a:t>.”</a:t>
            </a:r>
          </a:p>
          <a:p>
            <a:pPr marL="111125" indent="-111125" algn="r"/>
            <a:r>
              <a:rPr lang="en-US" sz="2800" dirty="0">
                <a:solidFill>
                  <a:srgbClr val="4DC6D3"/>
                </a:solidFill>
                <a:effectLst>
                  <a:outerShdw blurRad="76200" dist="25400" dir="2700000" algn="tl">
                    <a:srgbClr val="000000">
                      <a:alpha val="90000"/>
                    </a:srgbClr>
                  </a:outerShdw>
                </a:effectLst>
                <a:latin typeface="Nexa Bold" panose="02000000000000000000" pitchFamily="50" charset="0"/>
              </a:rPr>
              <a:t>Hebrews 13:5</a:t>
            </a:r>
          </a:p>
        </p:txBody>
      </p:sp>
    </p:spTree>
    <p:extLst>
      <p:ext uri="{BB962C8B-B14F-4D97-AF65-F5344CB8AC3E}">
        <p14:creationId xmlns:p14="http://schemas.microsoft.com/office/powerpoint/2010/main" val="397879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xit" presetSubtype="0" fill="hold" grpId="1" nodeType="with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4" grpId="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49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1097</TotalTime>
  <Words>364</Words>
  <Application>Microsoft Office PowerPoint</Application>
  <PresentationFormat>On-screen Show (16:10)</PresentationFormat>
  <Paragraphs>25</Paragraphs>
  <Slides>6</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vt:i4>
      </vt:variant>
    </vt:vector>
  </HeadingPairs>
  <TitlesOfParts>
    <vt:vector size="15" baseType="lpstr">
      <vt:lpstr>Arial</vt:lpstr>
      <vt:lpstr>Calibri</vt:lpstr>
      <vt:lpstr>Calibri Light</vt:lpstr>
      <vt:lpstr>Nexa Bold</vt:lpstr>
      <vt:lpstr>Poppins</vt:lpstr>
      <vt:lpstr>Office Theme</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hraettchurch@outlook.com</dc:creator>
  <cp:lastModifiedBy>Carson Crow</cp:lastModifiedBy>
  <cp:revision>5</cp:revision>
  <dcterms:created xsi:type="dcterms:W3CDTF">2022-04-20T17:40:38Z</dcterms:created>
  <dcterms:modified xsi:type="dcterms:W3CDTF">2022-05-02T20:00:04Z</dcterms:modified>
</cp:coreProperties>
</file>