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8" r:id="rId2"/>
    <p:sldId id="256" r:id="rId3"/>
    <p:sldId id="257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A4F"/>
    <a:srgbClr val="616B89"/>
    <a:srgbClr val="E4C3C5"/>
    <a:srgbClr val="000000"/>
    <a:srgbClr val="2E4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99"/>
  </p:normalViewPr>
  <p:slideViewPr>
    <p:cSldViewPr snapToGrid="0" snapToObjects="1">
      <p:cViewPr varScale="1">
        <p:scale>
          <a:sx n="101" d="100"/>
          <a:sy n="101" d="100"/>
        </p:scale>
        <p:origin x="34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508F9-4CFD-CD48-B3F7-0AC660D9AF47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6746-C13C-6A44-8985-AC55F52E0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69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508F9-4CFD-CD48-B3F7-0AC660D9AF47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6746-C13C-6A44-8985-AC55F52E0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26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508F9-4CFD-CD48-B3F7-0AC660D9AF47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6746-C13C-6A44-8985-AC55F52E0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3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508F9-4CFD-CD48-B3F7-0AC660D9AF47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6746-C13C-6A44-8985-AC55F52E0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90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508F9-4CFD-CD48-B3F7-0AC660D9AF47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6746-C13C-6A44-8985-AC55F52E0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41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508F9-4CFD-CD48-B3F7-0AC660D9AF47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6746-C13C-6A44-8985-AC55F52E0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7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508F9-4CFD-CD48-B3F7-0AC660D9AF47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6746-C13C-6A44-8985-AC55F52E0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35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508F9-4CFD-CD48-B3F7-0AC660D9AF47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6746-C13C-6A44-8985-AC55F52E0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6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508F9-4CFD-CD48-B3F7-0AC660D9AF47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6746-C13C-6A44-8985-AC55F52E0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31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508F9-4CFD-CD48-B3F7-0AC660D9AF47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6746-C13C-6A44-8985-AC55F52E0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68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508F9-4CFD-CD48-B3F7-0AC660D9AF47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6746-C13C-6A44-8985-AC55F52E0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90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508F9-4CFD-CD48-B3F7-0AC660D9AF47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D6746-C13C-6A44-8985-AC55F52E0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9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074584-3B8C-B94A-BD5A-38DB252FD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37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B42A6-92D0-D044-B796-D0B6D37EC1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DA02F7-5689-7849-B976-922A236A8D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40524-F39E-0E4F-9005-4FDF487E2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12AE81-7ADD-004C-91C7-BF7E72082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4428BA-78E5-CA4E-8702-23E1A1B3BCD3}"/>
              </a:ext>
            </a:extLst>
          </p:cNvPr>
          <p:cNvSpPr txBox="1"/>
          <p:nvPr/>
        </p:nvSpPr>
        <p:spPr>
          <a:xfrm>
            <a:off x="3164148" y="307599"/>
            <a:ext cx="5713153" cy="553998"/>
          </a:xfrm>
          <a:prstGeom prst="rect">
            <a:avLst/>
          </a:prstGeom>
          <a:solidFill>
            <a:srgbClr val="173A4F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DIN Condensed" pitchFamily="2" charset="0"/>
                <a:ea typeface="Hiragino Kaku Gothic Pro W3" panose="020B0300000000000000" pitchFamily="34" charset="-128"/>
                <a:cs typeface="Arial" panose="020B0604020202020204" pitchFamily="34" charset="0"/>
              </a:rPr>
              <a:t>“REMEMBER WHO GOD IS”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62C219-45B7-5E43-B87C-15829F3597DE}"/>
              </a:ext>
            </a:extLst>
          </p:cNvPr>
          <p:cNvSpPr txBox="1"/>
          <p:nvPr/>
        </p:nvSpPr>
        <p:spPr>
          <a:xfrm>
            <a:off x="2912942" y="1138527"/>
            <a:ext cx="6366117" cy="553998"/>
          </a:xfrm>
          <a:prstGeom prst="rect">
            <a:avLst/>
          </a:prstGeom>
          <a:solidFill>
            <a:srgbClr val="173A4F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DIN Condensed" pitchFamily="2" charset="0"/>
                <a:ea typeface="Hiragino Kaku Gothic Pro W3" panose="020B0300000000000000" pitchFamily="34" charset="-128"/>
                <a:cs typeface="Arial" panose="020B0604020202020204" pitchFamily="34" charset="0"/>
              </a:rPr>
              <a:t>“REMEMBER WHAT HE HAS DONE”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EB81D7-E096-7549-84CE-F195396BAF37}"/>
              </a:ext>
            </a:extLst>
          </p:cNvPr>
          <p:cNvSpPr txBox="1"/>
          <p:nvPr/>
        </p:nvSpPr>
        <p:spPr>
          <a:xfrm>
            <a:off x="2423327" y="1989490"/>
            <a:ext cx="7194792" cy="553998"/>
          </a:xfrm>
          <a:prstGeom prst="rect">
            <a:avLst/>
          </a:prstGeom>
          <a:solidFill>
            <a:srgbClr val="173A4F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DIN Condensed" pitchFamily="2" charset="0"/>
                <a:ea typeface="Hiragino Kaku Gothic Pro W3" panose="020B0300000000000000" pitchFamily="34" charset="-128"/>
                <a:cs typeface="Arial" panose="020B0604020202020204" pitchFamily="34" charset="0"/>
              </a:rPr>
              <a:t>“HOPE IN WHAT GOD WILL DO” </a:t>
            </a:r>
          </a:p>
        </p:txBody>
      </p:sp>
    </p:spTree>
    <p:extLst>
      <p:ext uri="{BB962C8B-B14F-4D97-AF65-F5344CB8AC3E}">
        <p14:creationId xmlns:p14="http://schemas.microsoft.com/office/powerpoint/2010/main" val="101758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5" grpId="0" build="allAtOnce" animBg="1"/>
      <p:bldP spid="6" grpId="0" build="allAtOnce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433</TotalTime>
  <Words>21</Words>
  <Application>Microsoft Office PowerPoint</Application>
  <PresentationFormat>Widescreen</PresentationFormat>
  <Paragraphs>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DIN Condensed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Carson Crow</cp:lastModifiedBy>
  <cp:revision>18</cp:revision>
  <dcterms:created xsi:type="dcterms:W3CDTF">2019-09-04T00:33:06Z</dcterms:created>
  <dcterms:modified xsi:type="dcterms:W3CDTF">2022-05-02T19:57:58Z</dcterms:modified>
</cp:coreProperties>
</file>