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chemeClr val="accent4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firstCol>
    <a:la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lastRow>
    <a:firstRow>
      <a:tcTxStyle b="on" i="on">
        <a:fontRef idx="minor">
          <a:schemeClr val="accent3"/>
        </a:fontRef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/>
          </a:solidFill>
        </a:fill>
      </a:tcStyle>
    </a:band2H>
    <a:firstCol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firstCol>
    <a:lastRow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508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Ref idx="minor">
          <a:schemeClr val="accent4"/>
        </a:fontRef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solidFill>
          <a:schemeClr val="accent4"/>
        </a:solidFill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553200" y="6296589"/>
            <a:ext cx="1905000" cy="360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 defTabSz="914400">
              <a:defRPr sz="1800"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chemeClr val="accent4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>
            <a:solidFill>
              <a:schemeClr val="accent4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chemeClr val="accent4">
            <a:lumOff val="8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bbers of Joy!!! (from the Book of Philippians)"/>
          <p:cNvSpPr txBox="1"/>
          <p:nvPr>
            <p:ph type="title"/>
          </p:nvPr>
        </p:nvSpPr>
        <p:spPr>
          <a:xfrm>
            <a:off x="279400" y="533399"/>
            <a:ext cx="6045200" cy="1143002"/>
          </a:xfrm>
          <a:prstGeom prst="rect">
            <a:avLst/>
          </a:prstGeom>
        </p:spPr>
        <p:txBody>
          <a:bodyPr/>
          <a:lstStyle/>
          <a:p>
            <a:pPr defTabSz="868680">
              <a:defRPr sz="4180"/>
            </a:pPr>
            <a:r>
              <a:rPr b="1">
                <a:solidFill>
                  <a:srgbClr val="0000CC"/>
                </a:solidFill>
                <a:effectLst>
                  <a:outerShdw sx="100000" sy="100000" kx="0" ky="0" algn="b" rotWithShape="0" blurRad="12065" dist="24130" dir="2700000">
                    <a:srgbClr val="DDDDDD"/>
                  </a:outerShdw>
                </a:effectLst>
                <a:uFill>
                  <a:solidFill>
                    <a:srgbClr val="0000CC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Robbers of Joy!!!</a:t>
            </a:r>
            <a:br>
              <a:rPr b="1">
                <a:solidFill>
                  <a:srgbClr val="0000CC"/>
                </a:solidFill>
                <a:effectLst>
                  <a:outerShdw sx="100000" sy="100000" kx="0" ky="0" algn="b" rotWithShape="0" blurRad="12065" dist="24130" dir="2700000">
                    <a:srgbClr val="DDDDDD"/>
                  </a:outerShdw>
                </a:effectLst>
                <a:uFill>
                  <a:solidFill>
                    <a:srgbClr val="0000CC"/>
                  </a:solidFill>
                </a:uFill>
                <a:latin typeface="Calibri"/>
                <a:ea typeface="Calibri"/>
                <a:cs typeface="Calibri"/>
                <a:sym typeface="Calibri"/>
              </a:rPr>
            </a:br>
            <a:r>
              <a:rPr b="1" sz="3040">
                <a:solidFill>
                  <a:srgbClr val="0000CC"/>
                </a:solidFill>
                <a:effectLst>
                  <a:outerShdw sx="100000" sy="100000" kx="0" ky="0" algn="b" rotWithShape="0" blurRad="12065" dist="24130" dir="2700000">
                    <a:srgbClr val="DDDDDD"/>
                  </a:outerShdw>
                </a:effectLst>
                <a:uFill>
                  <a:solidFill>
                    <a:srgbClr val="0000CC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(from the Book of Philippians)</a:t>
            </a:r>
          </a:p>
        </p:txBody>
      </p:sp>
      <p:sp>
        <p:nvSpPr>
          <p:cNvPr id="24" name="Introduction: Philippians 4:9…"/>
          <p:cNvSpPr txBox="1"/>
          <p:nvPr>
            <p:ph type="body" sz="half" idx="1"/>
          </p:nvPr>
        </p:nvSpPr>
        <p:spPr>
          <a:xfrm>
            <a:off x="2982683" y="2744787"/>
            <a:ext cx="6202137" cy="3660322"/>
          </a:xfrm>
          <a:prstGeom prst="rect">
            <a:avLst/>
          </a:prstGeom>
        </p:spPr>
        <p:txBody>
          <a:bodyPr/>
          <a:lstStyle/>
          <a:p>
            <a:pPr marL="321468" indent="-321468">
              <a:buFont typeface="Calibri"/>
              <a:defRPr sz="3000">
                <a:latin typeface="Optima"/>
                <a:ea typeface="Optima"/>
                <a:cs typeface="Optima"/>
                <a:sym typeface="Optima"/>
              </a:defRPr>
            </a:pPr>
            <a:r>
              <a:t>Introduction: Philippians 4:9</a:t>
            </a:r>
          </a:p>
          <a:p>
            <a:pPr marL="321468" indent="-321468">
              <a:buFont typeface="Calibri"/>
              <a:defRPr sz="3000">
                <a:latin typeface="Optima"/>
                <a:ea typeface="Optima"/>
                <a:cs typeface="Optima"/>
                <a:sym typeface="Optima"/>
              </a:defRPr>
            </a:pPr>
            <a:r>
              <a:t>Circumstances: 1:12-18, 21-24, 27</a:t>
            </a:r>
          </a:p>
          <a:p>
            <a:pPr marL="321468" indent="-321468">
              <a:buFont typeface="Calibri"/>
              <a:defRPr sz="3000">
                <a:latin typeface="Optima"/>
                <a:ea typeface="Optima"/>
                <a:cs typeface="Optima"/>
                <a:sym typeface="Optima"/>
              </a:defRPr>
            </a:pPr>
            <a:r>
              <a:t>People: 2:1-3, 19-21, 14</a:t>
            </a:r>
          </a:p>
          <a:p>
            <a:pPr marL="321468" indent="-321468">
              <a:buFont typeface="Calibri"/>
              <a:defRPr sz="3000">
                <a:latin typeface="Optima"/>
                <a:ea typeface="Optima"/>
                <a:cs typeface="Optima"/>
                <a:sym typeface="Optima"/>
              </a:defRPr>
            </a:pPr>
            <a:r>
              <a:t>The Past: 3:1-15</a:t>
            </a:r>
          </a:p>
          <a:p>
            <a:pPr marL="321468" indent="-321468">
              <a:buFont typeface="Calibri"/>
              <a:defRPr sz="3000">
                <a:latin typeface="Optima"/>
                <a:ea typeface="Optima"/>
                <a:cs typeface="Optima"/>
                <a:sym typeface="Optima"/>
              </a:defRPr>
            </a:pPr>
            <a:r>
              <a:t>Worry: 4:4-8</a:t>
            </a:r>
          </a:p>
          <a:p>
            <a:pPr marL="321468" indent="-321468">
              <a:buFont typeface="Calibri"/>
              <a:defRPr sz="3000">
                <a:latin typeface="Optima"/>
                <a:ea typeface="Optima"/>
                <a:cs typeface="Optima"/>
                <a:sym typeface="Optima"/>
              </a:defRPr>
            </a:pPr>
            <a:r>
              <a:t>Conclusion: Be Content! 4:11-13</a:t>
            </a:r>
          </a:p>
        </p:txBody>
      </p:sp>
      <p:sp>
        <p:nvSpPr>
          <p:cNvPr id="25" name="Line"/>
          <p:cNvSpPr/>
          <p:nvPr/>
        </p:nvSpPr>
        <p:spPr>
          <a:xfrm>
            <a:off x="457200" y="2209800"/>
            <a:ext cx="8229600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txBody>
          <a:bodyPr lIns="0" tIns="0" rIns="0" bIns="0"/>
          <a:lstStyle/>
          <a:p>
            <a:pPr/>
          </a:p>
        </p:txBody>
      </p:sp>
      <p:pic>
        <p:nvPicPr>
          <p:cNvPr id="26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2744787"/>
            <a:ext cx="2667000" cy="36560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image-1.pdf" descr="image-1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77000" y="152400"/>
            <a:ext cx="2133600" cy="213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CCCCFF"/>
      </a:accent5>
      <a:accent6>
        <a:srgbClr val="B2B2B2"/>
      </a:accent6>
      <a:hlink>
        <a:srgbClr val="0000FF"/>
      </a:hlink>
      <a:folHlink>
        <a:srgbClr val="FF00FF"/>
      </a:folHlink>
    </a:clrScheme>
    <a:fontScheme name="Default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>
              <a:solidFill>
                <a:schemeClr val="accent4"/>
              </a:solidFill>
            </a:uFill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CCCCFF"/>
      </a:accent5>
      <a:accent6>
        <a:srgbClr val="B2B2B2"/>
      </a:accent6>
      <a:hlink>
        <a:srgbClr val="0000FF"/>
      </a:hlink>
      <a:folHlink>
        <a:srgbClr val="FF00FF"/>
      </a:folHlink>
    </a:clrScheme>
    <a:fontScheme name="Default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4"/>
            </a:solidFill>
            <a:effectLst/>
            <a:uFill>
              <a:solidFill>
                <a:schemeClr val="accent4"/>
              </a:solidFill>
            </a:uFill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chemeClr val="accent4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