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46"/>
  </p:normalViewPr>
  <p:slideViewPr>
    <p:cSldViewPr snapToGrid="0" snapToObjects="1">
      <p:cViewPr varScale="1">
        <p:scale>
          <a:sx n="115" d="100"/>
          <a:sy n="115" d="100"/>
        </p:scale>
        <p:origin x="472" y="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11/10/22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11/10/22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11/10/22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33A63-121A-8CD9-1A3C-67B74CE135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/>
              <a:t>The Psalms and 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15B9C8-ED16-BE99-BD6C-86A6571720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80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3C0AC-7167-3E47-0177-EF86C53A4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 Psalms to God or From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C994A-7E36-7B4C-13A3-FF3667DD3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/>
              <a:t>If they are not to God…are Psalms 145-150 forced praise? Is Psalm 51 a forced confession of sins?</a:t>
            </a:r>
          </a:p>
          <a:p>
            <a:r>
              <a:rPr lang="en-US" sz="4000" dirty="0"/>
              <a:t>Psalms shows real people pouring out their hearts to God</a:t>
            </a:r>
          </a:p>
          <a:p>
            <a:r>
              <a:rPr lang="en-US" sz="4000" dirty="0"/>
              <a:t>Psalms is also God’s guidance for how to do that- If they are not from God, why Scripture?</a:t>
            </a:r>
          </a:p>
        </p:txBody>
      </p:sp>
    </p:spTree>
    <p:extLst>
      <p:ext uri="{BB962C8B-B14F-4D97-AF65-F5344CB8AC3E}">
        <p14:creationId xmlns:p14="http://schemas.microsoft.com/office/powerpoint/2010/main" val="75865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BE34D-316A-B6C2-37D6-17A53EB04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Psalms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DB16F-A82E-8526-F5C8-FC4F85F68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u="sng" dirty="0"/>
              <a:t>Convict us of sin- </a:t>
            </a:r>
            <a:r>
              <a:rPr lang="en-US" sz="3600" dirty="0"/>
              <a:t>Rom. 3:4/ Ps. 51:4; Rom. 3:10-12/ Ps. 14:1-3; 53:1-3; Rom. 3:13/ Ps. 5:9; 140:3; Rom. 3:14/ Ps. 10:7; Rom. 3:18/ Ps. 36:1</a:t>
            </a:r>
          </a:p>
          <a:p>
            <a:r>
              <a:rPr lang="en-US" sz="3600" u="sng" dirty="0"/>
              <a:t>Point to Jesus as the Messiah- </a:t>
            </a:r>
            <a:r>
              <a:rPr lang="en-US" sz="3600" dirty="0"/>
              <a:t>Matt. 22:41-46/ Ps.110:1</a:t>
            </a:r>
          </a:p>
          <a:p>
            <a:r>
              <a:rPr lang="en-US" sz="3600" u="sng" dirty="0"/>
              <a:t>Show His death and resurrection- </a:t>
            </a:r>
            <a:r>
              <a:rPr lang="en-US" sz="3600" dirty="0"/>
              <a:t>Matt. 27:46/ Ps. 22:1; Lk. 23:46/ Ps. 31:5; Jn. 19:28/ Ps. 69:20-21; Acts 2:25-31; 13:35-37/ Ps. 16:8-11</a:t>
            </a:r>
          </a:p>
        </p:txBody>
      </p:sp>
    </p:spTree>
    <p:extLst>
      <p:ext uri="{BB962C8B-B14F-4D97-AF65-F5344CB8AC3E}">
        <p14:creationId xmlns:p14="http://schemas.microsoft.com/office/powerpoint/2010/main" val="346498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51BDE-7528-A415-94A7-820D28490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Psalms and Jesus- Luke 24:27, 44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63078-CF68-362D-6574-7A3A89838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Important events in life of Christ are connected with the Psalms</a:t>
            </a:r>
          </a:p>
          <a:p>
            <a:r>
              <a:rPr lang="en-US" sz="3600" dirty="0"/>
              <a:t>Baptism and Transfiguration- Matt. 3:17; 17:5 refer to Ps. 2:7</a:t>
            </a:r>
          </a:p>
          <a:p>
            <a:r>
              <a:rPr lang="en-US" sz="3600" dirty="0"/>
              <a:t>Temptations– Matt. 4:6 with Ps. 91:11-12</a:t>
            </a:r>
          </a:p>
          <a:p>
            <a:r>
              <a:rPr lang="en-US" sz="3600" dirty="0"/>
              <a:t>Teaching- Matt. 5:5 quotes Ps. 37:11; How He taught- Matt. 13:34-35 quotes Ps. 78:2</a:t>
            </a:r>
          </a:p>
        </p:txBody>
      </p:sp>
    </p:spTree>
    <p:extLst>
      <p:ext uri="{BB962C8B-B14F-4D97-AF65-F5344CB8AC3E}">
        <p14:creationId xmlns:p14="http://schemas.microsoft.com/office/powerpoint/2010/main" val="121053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8DEE6-53AC-3AE5-F0C0-FDC4B4767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Psalms and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41233-265E-1ECF-E82D-D179A1232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 Triumphal Entry- Matt. 21:9 quotes Ps. 118:26</a:t>
            </a:r>
          </a:p>
          <a:p>
            <a:r>
              <a:rPr lang="en-US" sz="3600" dirty="0"/>
              <a:t>His identity- Matt. 22:41-46 compare Ps. 110:1</a:t>
            </a:r>
          </a:p>
          <a:p>
            <a:r>
              <a:rPr lang="en-US" sz="3600" dirty="0"/>
              <a:t>His betrayal- John 13:18 with Ps. 41:9</a:t>
            </a:r>
          </a:p>
          <a:p>
            <a:r>
              <a:rPr lang="en-US" sz="3600" dirty="0"/>
              <a:t>Crucifixion- Matt. 27:46 quotes Ps. 22:1; Luke 23:46 quotes Ps. 31:5; John 19:36 &amp; Ps. 34:20</a:t>
            </a:r>
          </a:p>
          <a:p>
            <a:r>
              <a:rPr lang="en-US" sz="3600" dirty="0"/>
              <a:t>Resurrection- Acts 2:25-28; 13:35-37 quotes Psalm 16:8-11</a:t>
            </a:r>
          </a:p>
        </p:txBody>
      </p:sp>
    </p:spTree>
    <p:extLst>
      <p:ext uri="{BB962C8B-B14F-4D97-AF65-F5344CB8AC3E}">
        <p14:creationId xmlns:p14="http://schemas.microsoft.com/office/powerpoint/2010/main" val="72616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DE7A0-DF1F-980B-031D-672EA0EF9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Psalms and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41A7D-CE03-8B25-303C-6A3ACC8D7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Exaltation- Acts 2:34-35 quotes Ps. 110:1</a:t>
            </a:r>
          </a:p>
          <a:p>
            <a:r>
              <a:rPr lang="en-US" sz="3600" dirty="0"/>
              <a:t>The second coming of Christ- I Cor. 15:23-28 refers to </a:t>
            </a:r>
            <a:r>
              <a:rPr lang="en-US" sz="3600" dirty="0" err="1"/>
              <a:t>Pss</a:t>
            </a:r>
            <a:r>
              <a:rPr lang="en-US" sz="3600" dirty="0"/>
              <a:t>. 110:1 and 8:6.</a:t>
            </a:r>
          </a:p>
        </p:txBody>
      </p:sp>
    </p:spTree>
    <p:extLst>
      <p:ext uri="{BB962C8B-B14F-4D97-AF65-F5344CB8AC3E}">
        <p14:creationId xmlns:p14="http://schemas.microsoft.com/office/powerpoint/2010/main" val="606425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81</TotalTime>
  <Words>313</Words>
  <Application>Microsoft Macintosh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Rockwell</vt:lpstr>
      <vt:lpstr>Rockwell Condensed</vt:lpstr>
      <vt:lpstr>Rockwell Extra Bold</vt:lpstr>
      <vt:lpstr>Wingdings</vt:lpstr>
      <vt:lpstr>Wood Type</vt:lpstr>
      <vt:lpstr>The Psalms and Jesus</vt:lpstr>
      <vt:lpstr>Are the Psalms to God or From God?</vt:lpstr>
      <vt:lpstr>The Psalms</vt:lpstr>
      <vt:lpstr>The Psalms and Jesus- Luke 24:27, 44</vt:lpstr>
      <vt:lpstr>The Psalms and Jesus</vt:lpstr>
      <vt:lpstr>The Psalms and Jesus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Psalms and Jesus</dc:title>
  <dc:creator>Tommy Peeler</dc:creator>
  <cp:lastModifiedBy>Tommy Peeler</cp:lastModifiedBy>
  <cp:revision>6</cp:revision>
  <dcterms:created xsi:type="dcterms:W3CDTF">2022-06-04T23:52:43Z</dcterms:created>
  <dcterms:modified xsi:type="dcterms:W3CDTF">2022-11-10T18:03:05Z</dcterms:modified>
</cp:coreProperties>
</file>